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7"/>
  </p:normalViewPr>
  <p:slideViewPr>
    <p:cSldViewPr snapToGrid="0" snapToObjects="1" showGuides="1">
      <p:cViewPr>
        <p:scale>
          <a:sx n="110" d="100"/>
          <a:sy n="110" d="100"/>
        </p:scale>
        <p:origin x="3264" y="352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48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96.png"/><Relationship Id="rId5" Type="http://schemas.openxmlformats.org/officeDocument/2006/relationships/image" Target="../media/image5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49.png"/><Relationship Id="rId9" Type="http://schemas.openxmlformats.org/officeDocument/2006/relationships/image" Target="../media/image76.png"/><Relationship Id="rId1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3" Type="http://schemas.openxmlformats.org/officeDocument/2006/relationships/image" Target="../media/image10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02.png"/><Relationship Id="rId10" Type="http://schemas.openxmlformats.org/officeDocument/2006/relationships/image" Target="../media/image105.png"/><Relationship Id="rId4" Type="http://schemas.openxmlformats.org/officeDocument/2006/relationships/image" Target="../media/image49.png"/><Relationship Id="rId9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48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110.png"/><Relationship Id="rId5" Type="http://schemas.openxmlformats.org/officeDocument/2006/relationships/image" Target="../media/image50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49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2.png"/><Relationship Id="rId3" Type="http://schemas.openxmlformats.org/officeDocument/2006/relationships/image" Target="../media/image48.png"/><Relationship Id="rId7" Type="http://schemas.openxmlformats.org/officeDocument/2006/relationships/image" Target="../media/image117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19.png"/><Relationship Id="rId4" Type="http://schemas.openxmlformats.org/officeDocument/2006/relationships/image" Target="../media/image49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12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0.png"/><Relationship Id="rId3" Type="http://schemas.openxmlformats.org/officeDocument/2006/relationships/image" Target="../media/image48.png"/><Relationship Id="rId7" Type="http://schemas.openxmlformats.org/officeDocument/2006/relationships/image" Target="../media/image76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114.png"/><Relationship Id="rId5" Type="http://schemas.openxmlformats.org/officeDocument/2006/relationships/image" Target="../media/image50.png"/><Relationship Id="rId15" Type="http://schemas.openxmlformats.org/officeDocument/2006/relationships/image" Target="../media/image132.png"/><Relationship Id="rId10" Type="http://schemas.openxmlformats.org/officeDocument/2006/relationships/image" Target="../media/image128.png"/><Relationship Id="rId4" Type="http://schemas.openxmlformats.org/officeDocument/2006/relationships/image" Target="../media/image49.png"/><Relationship Id="rId9" Type="http://schemas.openxmlformats.org/officeDocument/2006/relationships/image" Target="../media/image127.png"/><Relationship Id="rId1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42.png"/><Relationship Id="rId8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60.png"/><Relationship Id="rId5" Type="http://schemas.openxmlformats.org/officeDocument/2006/relationships/image" Target="../media/image50.png"/><Relationship Id="rId10" Type="http://schemas.openxmlformats.org/officeDocument/2006/relationships/image" Target="../media/image59.jpg"/><Relationship Id="rId4" Type="http://schemas.openxmlformats.org/officeDocument/2006/relationships/image" Target="../media/image49.png"/><Relationship Id="rId9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4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65.png"/><Relationship Id="rId5" Type="http://schemas.openxmlformats.org/officeDocument/2006/relationships/image" Target="../media/image50.png"/><Relationship Id="rId15" Type="http://schemas.openxmlformats.org/officeDocument/2006/relationships/image" Target="../media/image56.png"/><Relationship Id="rId10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2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12" Type="http://schemas.openxmlformats.org/officeDocument/2006/relationships/image" Target="../media/image7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70.png"/><Relationship Id="rId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49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48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77.png"/><Relationship Id="rId5" Type="http://schemas.openxmlformats.org/officeDocument/2006/relationships/image" Target="../media/image50.png"/><Relationship Id="rId10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g"/><Relationship Id="rId18" Type="http://schemas.openxmlformats.org/officeDocument/2006/relationships/image" Target="../media/image91.png"/><Relationship Id="rId3" Type="http://schemas.openxmlformats.org/officeDocument/2006/relationships/image" Target="../media/image48.png"/><Relationship Id="rId7" Type="http://schemas.openxmlformats.org/officeDocument/2006/relationships/image" Target="../media/image80.jp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84.png"/><Relationship Id="rId5" Type="http://schemas.openxmlformats.org/officeDocument/2006/relationships/image" Target="../media/image50.png"/><Relationship Id="rId15" Type="http://schemas.openxmlformats.org/officeDocument/2006/relationships/image" Target="../media/image88.png"/><Relationship Id="rId10" Type="http://schemas.openxmlformats.org/officeDocument/2006/relationships/image" Target="../media/image83.jpg"/><Relationship Id="rId19" Type="http://schemas.openxmlformats.org/officeDocument/2006/relationships/image" Target="../media/image92.png"/><Relationship Id="rId4" Type="http://schemas.openxmlformats.org/officeDocument/2006/relationships/image" Target="../media/image49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8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43" name="Google Shape;43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8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8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47" name="Google Shape;47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8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8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52" name="Google Shape;5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8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8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56" name="Google Shape;56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8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8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60" name="Google Shape;60;p8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66" name="Google Shape;66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8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0" name="Google Shape;70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8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8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8" name="Google Shape;78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83" name="Google Shape;83;p8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8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87" name="Google Shape;87;p8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8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91" name="Google Shape;91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8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8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95" name="Google Shape;95;p8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8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100" name="Google Shape;10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8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8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8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8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112" name="Google Shape;11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8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116" name="Google Shape;11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8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8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126" name="Google Shape;126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8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8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130" name="Google Shape;130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8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8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8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139" name="Google Shape;139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8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144" name="Google Shape;144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8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148" name="Google Shape;148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152" name="Google Shape;15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8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156" name="Google Shape;156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8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8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162" name="Google Shape;162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8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166" name="Google Shape;166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8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8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170" name="Google Shape;170;p8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8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174" name="Google Shape;1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8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8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178" name="Google Shape;17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8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182" name="Google Shape;18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8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188" name="Google Shape;1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8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192" name="Google Shape;19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8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197" name="Google Shape;197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201" name="Google Shape;201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8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8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206" name="Google Shape;206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8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8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210" name="Google Shape;210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8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8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214" name="Google Shape;21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8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8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8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223" name="Google Shape;2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227" name="Google Shape;227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236" name="Google Shape;23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241" name="Google Shape;24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8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8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245" name="Google Shape;245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8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8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250" name="Google Shape;25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254" name="Google Shape;254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8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259" name="Google Shape;259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8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8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8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8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8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8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271" name="Google Shape;271;p8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8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8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8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279" name="Google Shape;279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8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8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284" name="Google Shape;284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8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8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8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8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297" name="Google Shape;297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8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8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301" name="Google Shape;30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8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8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305" name="Google Shape;30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8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8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311" name="Google Shape;311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8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315" name="Google Shape;315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8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8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319" name="Google Shape;319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8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323" name="Google Shape;3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8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328" name="Google Shape;328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8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334" name="Google Shape;334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8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8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338" name="Google Shape;33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8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8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343" name="Google Shape;343;p8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8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8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347" name="Google Shape;347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8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8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353" name="Google Shape;35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8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8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360" name="Google Shape;36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8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8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364" name="Google Shape;364;p8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8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8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368" name="Google Shape;368;p8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8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8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372" name="Google Shape;372;p8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8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375" name="Google Shape;375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8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8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380" name="Google Shape;38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8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8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384" name="Google Shape;384;p8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387" name="Google Shape;387;p8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8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390" name="Google Shape;390;p8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8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8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394" name="Google Shape;394;p8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8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8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398" name="Google Shape;398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8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8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402" name="Google Shape;402;p8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8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8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408" name="Google Shape;408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8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8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412" name="Google Shape;41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8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8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417" name="Google Shape;417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8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8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421" name="Google Shape;421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8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8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426" name="Google Shape;426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8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8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430" name="Google Shape;43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8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8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434" name="Google Shape;4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8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8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438" name="Google Shape;438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8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8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443" name="Google Shape;443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8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8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447" name="Google Shape;447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8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8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452" name="Google Shape;452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8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8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456" name="Google Shape;456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8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8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461" name="Google Shape;461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8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8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465" name="Google Shape;465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8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8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469" name="Google Shape;469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8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8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473" name="Google Shape;473;p8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8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479" name="Google Shape;4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8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483" name="Google Shape;483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8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8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487" name="Google Shape;487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8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8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491" name="Google Shape;491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8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8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495" name="Google Shape;495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8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8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499" name="Google Shape;499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8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8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504" name="Google Shape;504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8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8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508" name="Google Shape;508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8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p8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513" name="Google Shape;51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8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8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518" name="Google Shape;51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8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8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522" name="Google Shape;52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8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8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530" name="Google Shape;530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8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8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534" name="Google Shape;5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8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538" name="Google Shape;538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8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8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542" name="Google Shape;54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8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8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546" name="Google Shape;546;p8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8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8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550" name="Google Shape;550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8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8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554" name="Google Shape;554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8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8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558" name="Google Shape;558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8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8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562" name="Google Shape;56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8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8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566" name="Google Shape;566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8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8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571" name="Google Shape;571;p8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8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p8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575" name="Google Shape;575;p8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8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8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579" name="Google Shape;5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8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8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583" name="Google Shape;583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8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8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587" name="Google Shape;587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8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8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591" name="Google Shape;591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p8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596" name="Google Shape;596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8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8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600" name="Google Shape;60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8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8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605" name="Google Shape;605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8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8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609" name="Google Shape;609;p8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8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8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613" name="Google Shape;613;p8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8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8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618" name="Google Shape;618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8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621" name="Google Shape;621;p8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8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8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628" name="Google Shape;628;p8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8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8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5" name="Google Shape;645;p8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646" name="Google Shape;646;p8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8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8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8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663" name="Google Shape;663;p8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8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9" name="Google Shape;679;p8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680" name="Google Shape;680;p8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8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2" name="Google Shape;692;p8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693" name="Google Shape;693;p8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" name="Google Shape;704;p8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"/>
          <p:cNvSpPr txBox="1"/>
          <p:nvPr/>
        </p:nvSpPr>
        <p:spPr>
          <a:xfrm>
            <a:off x="472786" y="5041441"/>
            <a:ext cx="3433460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 with projects using video 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ensing.</a:t>
            </a:r>
            <a:endParaRPr dirty="0"/>
          </a:p>
        </p:txBody>
      </p:sp>
      <p:sp>
        <p:nvSpPr>
          <p:cNvPr id="709" name="Google Shape;709;p8"/>
          <p:cNvSpPr/>
          <p:nvPr/>
        </p:nvSpPr>
        <p:spPr>
          <a:xfrm>
            <a:off x="2353766" y="2048827"/>
            <a:ext cx="1450671" cy="1097141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8"/>
          <p:cNvSpPr/>
          <p:nvPr/>
        </p:nvSpPr>
        <p:spPr>
          <a:xfrm>
            <a:off x="2803436" y="2082151"/>
            <a:ext cx="570814" cy="263557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8"/>
          <p:cNvSpPr/>
          <p:nvPr/>
        </p:nvSpPr>
        <p:spPr>
          <a:xfrm>
            <a:off x="323686" y="3403570"/>
            <a:ext cx="1873233" cy="1396191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8"/>
          <p:cNvSpPr/>
          <p:nvPr/>
        </p:nvSpPr>
        <p:spPr>
          <a:xfrm>
            <a:off x="323680" y="3398615"/>
            <a:ext cx="1873239" cy="14061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8"/>
          <p:cNvSpPr/>
          <p:nvPr/>
        </p:nvSpPr>
        <p:spPr>
          <a:xfrm>
            <a:off x="2336812" y="3398620"/>
            <a:ext cx="1873238" cy="1406106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8"/>
          <p:cNvSpPr/>
          <p:nvPr/>
        </p:nvSpPr>
        <p:spPr>
          <a:xfrm>
            <a:off x="2336810" y="3398615"/>
            <a:ext cx="1873238" cy="1406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8"/>
          <p:cNvSpPr/>
          <p:nvPr/>
        </p:nvSpPr>
        <p:spPr>
          <a:xfrm>
            <a:off x="2547345" y="3425559"/>
            <a:ext cx="713254" cy="1334475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8"/>
          <p:cNvSpPr/>
          <p:nvPr/>
        </p:nvSpPr>
        <p:spPr>
          <a:xfrm>
            <a:off x="2344596" y="1855621"/>
            <a:ext cx="1865454" cy="1402221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8"/>
          <p:cNvSpPr/>
          <p:nvPr/>
        </p:nvSpPr>
        <p:spPr>
          <a:xfrm>
            <a:off x="2344601" y="1855623"/>
            <a:ext cx="1865455" cy="1402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8"/>
          <p:cNvSpPr/>
          <p:nvPr/>
        </p:nvSpPr>
        <p:spPr>
          <a:xfrm>
            <a:off x="3455968" y="2038526"/>
            <a:ext cx="552012" cy="787227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3207016" y="1957653"/>
            <a:ext cx="349289" cy="241567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8"/>
          <p:cNvSpPr/>
          <p:nvPr/>
        </p:nvSpPr>
        <p:spPr>
          <a:xfrm>
            <a:off x="318916" y="1850861"/>
            <a:ext cx="1874979" cy="1411746"/>
          </a:xfrm>
          <a:prstGeom prst="rect">
            <a:avLst/>
          </a:prstGeom>
          <a:blipFill rotWithShape="1">
            <a:blip r:embed="rId4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724" name="Google Shape;724;p8"/>
          <p:cNvSpPr txBox="1">
            <a:spLocks noGrp="1"/>
          </p:cNvSpPr>
          <p:nvPr>
            <p:ph type="title"/>
          </p:nvPr>
        </p:nvSpPr>
        <p:spPr>
          <a:xfrm>
            <a:off x="890210" y="864915"/>
            <a:ext cx="2792097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31214" marR="5080" lvl="0" indent="-8191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Video</a:t>
            </a:r>
            <a:r>
              <a:rPr lang="en-US"/>
              <a:t>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Sensing  </a:t>
            </a:r>
            <a:r>
              <a:rPr lang="en-US"/>
              <a:t>Cards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7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17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17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17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17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7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7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6" name="Google Shape;1756;p17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57" name="Google Shape;1757;p17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3" name="Google Shape;1763;p17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4" name="Google Shape;1764;p17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17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17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7"/>
          <p:cNvSpPr/>
          <p:nvPr/>
        </p:nvSpPr>
        <p:spPr>
          <a:xfrm>
            <a:off x="0" y="929132"/>
            <a:ext cx="4572000" cy="164363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7"/>
          <p:cNvSpPr/>
          <p:nvPr/>
        </p:nvSpPr>
        <p:spPr>
          <a:xfrm>
            <a:off x="0" y="25600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7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7"/>
          <p:cNvSpPr/>
          <p:nvPr/>
        </p:nvSpPr>
        <p:spPr>
          <a:xfrm>
            <a:off x="0" y="2589288"/>
            <a:ext cx="4572000" cy="28971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7"/>
          <p:cNvSpPr/>
          <p:nvPr/>
        </p:nvSpPr>
        <p:spPr>
          <a:xfrm>
            <a:off x="0" y="25765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7"/>
          <p:cNvSpPr/>
          <p:nvPr/>
        </p:nvSpPr>
        <p:spPr>
          <a:xfrm>
            <a:off x="0" y="5486400"/>
            <a:ext cx="4572000" cy="9144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7"/>
          <p:cNvSpPr/>
          <p:nvPr/>
        </p:nvSpPr>
        <p:spPr>
          <a:xfrm>
            <a:off x="0" y="547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7"/>
          <p:cNvSpPr txBox="1">
            <a:spLocks noGrp="1"/>
          </p:cNvSpPr>
          <p:nvPr>
            <p:ph type="title"/>
          </p:nvPr>
        </p:nvSpPr>
        <p:spPr>
          <a:xfrm>
            <a:off x="215899" y="252900"/>
            <a:ext cx="2995932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Play the Drums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775" name="Google Shape;1775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1776" name="Google Shape;1776;p17"/>
          <p:cNvCxnSpPr/>
          <p:nvPr/>
        </p:nvCxnSpPr>
        <p:spPr>
          <a:xfrm flipH="1">
            <a:off x="1903742" y="1307819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7" name="Google Shape;1777;p17"/>
          <p:cNvSpPr txBox="1"/>
          <p:nvPr/>
        </p:nvSpPr>
        <p:spPr>
          <a:xfrm>
            <a:off x="247521" y="1992442"/>
            <a:ext cx="14573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14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 then 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1778" name="Google Shape;1778;p17"/>
          <p:cNvSpPr/>
          <p:nvPr/>
        </p:nvSpPr>
        <p:spPr>
          <a:xfrm>
            <a:off x="1065876" y="1366443"/>
            <a:ext cx="575311" cy="5753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7"/>
          <p:cNvSpPr/>
          <p:nvPr/>
        </p:nvSpPr>
        <p:spPr>
          <a:xfrm>
            <a:off x="1065876" y="1366445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7"/>
          <p:cNvSpPr/>
          <p:nvPr/>
        </p:nvSpPr>
        <p:spPr>
          <a:xfrm>
            <a:off x="307504" y="1441144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7"/>
          <p:cNvSpPr/>
          <p:nvPr/>
        </p:nvSpPr>
        <p:spPr>
          <a:xfrm>
            <a:off x="307504" y="1441144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17"/>
          <p:cNvSpPr/>
          <p:nvPr/>
        </p:nvSpPr>
        <p:spPr>
          <a:xfrm>
            <a:off x="2145092" y="1447902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17"/>
          <p:cNvSpPr/>
          <p:nvPr/>
        </p:nvSpPr>
        <p:spPr>
          <a:xfrm>
            <a:off x="2145091" y="14479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7"/>
          <p:cNvSpPr/>
          <p:nvPr/>
        </p:nvSpPr>
        <p:spPr>
          <a:xfrm>
            <a:off x="2662831" y="3899101"/>
            <a:ext cx="1322848" cy="111548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7"/>
          <p:cNvSpPr txBox="1"/>
          <p:nvPr/>
        </p:nvSpPr>
        <p:spPr>
          <a:xfrm>
            <a:off x="1406672" y="5620406"/>
            <a:ext cx="1758951" cy="4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play the drums!</a:t>
            </a:r>
            <a:endParaRPr/>
          </a:p>
        </p:txBody>
      </p:sp>
      <p:sp>
        <p:nvSpPr>
          <p:cNvPr id="1786" name="Google Shape;1786;p17"/>
          <p:cNvSpPr/>
          <p:nvPr/>
        </p:nvSpPr>
        <p:spPr>
          <a:xfrm>
            <a:off x="2775898" y="1356920"/>
            <a:ext cx="594360" cy="5943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7"/>
          <p:cNvSpPr/>
          <p:nvPr/>
        </p:nvSpPr>
        <p:spPr>
          <a:xfrm>
            <a:off x="3508278" y="1356920"/>
            <a:ext cx="594361" cy="5943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7"/>
          <p:cNvSpPr txBox="1"/>
          <p:nvPr/>
        </p:nvSpPr>
        <p:spPr>
          <a:xfrm>
            <a:off x="2702092" y="1796893"/>
            <a:ext cx="1473836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628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               Drum-cymbal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endParaRPr sz="7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sprites,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Drum and Drum-cymbal.</a:t>
            </a:r>
            <a:endParaRPr dirty="0"/>
          </a:p>
        </p:txBody>
      </p:sp>
      <p:sp>
        <p:nvSpPr>
          <p:cNvPr id="1789" name="Google Shape;1789;p17"/>
          <p:cNvSpPr/>
          <p:nvPr/>
        </p:nvSpPr>
        <p:spPr>
          <a:xfrm>
            <a:off x="960814" y="3311940"/>
            <a:ext cx="497879" cy="49787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7"/>
          <p:cNvSpPr txBox="1"/>
          <p:nvPr/>
        </p:nvSpPr>
        <p:spPr>
          <a:xfrm>
            <a:off x="1089011" y="3687524"/>
            <a:ext cx="24193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/>
          </a:p>
        </p:txBody>
      </p:sp>
      <p:sp>
        <p:nvSpPr>
          <p:cNvPr id="1791" name="Google Shape;1791;p17"/>
          <p:cNvSpPr/>
          <p:nvPr/>
        </p:nvSpPr>
        <p:spPr>
          <a:xfrm>
            <a:off x="3100810" y="3311940"/>
            <a:ext cx="497879" cy="505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7"/>
          <p:cNvSpPr txBox="1"/>
          <p:nvPr/>
        </p:nvSpPr>
        <p:spPr>
          <a:xfrm>
            <a:off x="3121717" y="3709711"/>
            <a:ext cx="45606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endParaRPr/>
          </a:p>
        </p:txBody>
      </p:sp>
      <p:sp>
        <p:nvSpPr>
          <p:cNvPr id="1793" name="Google Shape;1793;p17"/>
          <p:cNvSpPr/>
          <p:nvPr/>
        </p:nvSpPr>
        <p:spPr>
          <a:xfrm>
            <a:off x="582913" y="3899101"/>
            <a:ext cx="1157799" cy="1306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4" name="Google Shape;1794;p17"/>
          <p:cNvCxnSpPr/>
          <p:nvPr/>
        </p:nvCxnSpPr>
        <p:spPr>
          <a:xfrm flipH="1">
            <a:off x="2295269" y="3293409"/>
            <a:ext cx="1" cy="20404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5" name="Google Shape;1795;p17"/>
          <p:cNvSpPr/>
          <p:nvPr/>
        </p:nvSpPr>
        <p:spPr>
          <a:xfrm>
            <a:off x="3389927" y="56959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7"/>
          <p:cNvSpPr/>
          <p:nvPr/>
        </p:nvSpPr>
        <p:spPr>
          <a:xfrm>
            <a:off x="3326434" y="5829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7"/>
          <p:cNvSpPr/>
          <p:nvPr/>
        </p:nvSpPr>
        <p:spPr>
          <a:xfrm>
            <a:off x="3472255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17"/>
          <p:cNvSpPr txBox="1"/>
          <p:nvPr/>
        </p:nvSpPr>
        <p:spPr>
          <a:xfrm>
            <a:off x="1111408" y="2626441"/>
            <a:ext cx="234823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on a drum to select it, then add its code.</a:t>
            </a:r>
            <a:endParaRPr/>
          </a:p>
        </p:txBody>
      </p:sp>
      <p:sp>
        <p:nvSpPr>
          <p:cNvPr id="1799" name="Google Shape;1799;p17"/>
          <p:cNvSpPr txBox="1"/>
          <p:nvPr/>
        </p:nvSpPr>
        <p:spPr>
          <a:xfrm>
            <a:off x="573510" y="5202263"/>
            <a:ext cx="12725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get</a:t>
            </a:r>
            <a:endParaRPr/>
          </a:p>
        </p:txBody>
      </p:sp>
      <p:cxnSp>
        <p:nvCxnSpPr>
          <p:cNvPr id="1800" name="Google Shape;1800;p17"/>
          <p:cNvCxnSpPr/>
          <p:nvPr/>
        </p:nvCxnSpPr>
        <p:spPr>
          <a:xfrm>
            <a:off x="1220469" y="5137013"/>
            <a:ext cx="1" cy="1065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1" name="Google Shape;1801;p17"/>
          <p:cNvSpPr txBox="1"/>
          <p:nvPr/>
        </p:nvSpPr>
        <p:spPr>
          <a:xfrm>
            <a:off x="2687909" y="5202263"/>
            <a:ext cx="1476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/>
          </a:p>
        </p:txBody>
      </p:sp>
      <p:cxnSp>
        <p:nvCxnSpPr>
          <p:cNvPr id="1802" name="Google Shape;1802;p17"/>
          <p:cNvCxnSpPr/>
          <p:nvPr/>
        </p:nvCxnSpPr>
        <p:spPr>
          <a:xfrm>
            <a:off x="3616452" y="4946258"/>
            <a:ext cx="1" cy="2716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18"/>
          <p:cNvSpPr/>
          <p:nvPr/>
        </p:nvSpPr>
        <p:spPr>
          <a:xfrm>
            <a:off x="4017509" y="2691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8"/>
          <p:cNvSpPr/>
          <p:nvPr/>
        </p:nvSpPr>
        <p:spPr>
          <a:xfrm>
            <a:off x="3925934" y="2374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8"/>
          <p:cNvSpPr/>
          <p:nvPr/>
        </p:nvSpPr>
        <p:spPr>
          <a:xfrm>
            <a:off x="4252629" y="3340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8"/>
          <p:cNvSpPr/>
          <p:nvPr/>
        </p:nvSpPr>
        <p:spPr>
          <a:xfrm>
            <a:off x="3716730" y="2945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8"/>
          <p:cNvSpPr/>
          <p:nvPr/>
        </p:nvSpPr>
        <p:spPr>
          <a:xfrm>
            <a:off x="3568150" y="4430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18"/>
          <p:cNvSpPr/>
          <p:nvPr/>
        </p:nvSpPr>
        <p:spPr>
          <a:xfrm>
            <a:off x="3568155" y="2945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4" name="Google Shape;1814;p18"/>
          <p:cNvGrpSpPr/>
          <p:nvPr/>
        </p:nvGrpSpPr>
        <p:grpSpPr>
          <a:xfrm>
            <a:off x="3716732" y="437353"/>
            <a:ext cx="621129" cy="582931"/>
            <a:chOff x="0" y="0"/>
            <a:chExt cx="621128" cy="582930"/>
          </a:xfrm>
        </p:grpSpPr>
        <p:sp>
          <p:nvSpPr>
            <p:cNvPr id="1815" name="Google Shape;1815;p18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1" name="Google Shape;1821;p18"/>
          <p:cNvSpPr/>
          <p:nvPr/>
        </p:nvSpPr>
        <p:spPr>
          <a:xfrm>
            <a:off x="4060749" y="3523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2" name="Google Shape;1822;p18"/>
          <p:cNvCxnSpPr/>
          <p:nvPr/>
        </p:nvCxnSpPr>
        <p:spPr>
          <a:xfrm>
            <a:off x="3568153" y="9550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Google Shape;1823;p18"/>
          <p:cNvCxnSpPr/>
          <p:nvPr/>
        </p:nvCxnSpPr>
        <p:spPr>
          <a:xfrm>
            <a:off x="3576275" y="7569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Google Shape;1824;p18"/>
          <p:cNvCxnSpPr/>
          <p:nvPr/>
        </p:nvCxnSpPr>
        <p:spPr>
          <a:xfrm>
            <a:off x="3568153" y="7486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5" name="Google Shape;1825;p18"/>
          <p:cNvCxnSpPr/>
          <p:nvPr/>
        </p:nvCxnSpPr>
        <p:spPr>
          <a:xfrm>
            <a:off x="3782860" y="7564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6" name="Google Shape;18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18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831" name="Google Shape;1831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18"/>
          <p:cNvSpPr txBox="1"/>
          <p:nvPr/>
        </p:nvSpPr>
        <p:spPr>
          <a:xfrm>
            <a:off x="2245549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1833" name="Google Shape;1833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8"/>
          <p:cNvSpPr txBox="1"/>
          <p:nvPr/>
        </p:nvSpPr>
        <p:spPr>
          <a:xfrm>
            <a:off x="698501" y="1161669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7850" marR="5080" lvl="0" indent="-56578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a  sprite.</a:t>
            </a:r>
            <a:endParaRPr dirty="0"/>
          </a:p>
        </p:txBody>
      </p:sp>
      <p:sp>
        <p:nvSpPr>
          <p:cNvPr id="1835" name="Google Shape;1835;p18"/>
          <p:cNvSpPr txBox="1">
            <a:spLocks noGrp="1"/>
          </p:cNvSpPr>
          <p:nvPr>
            <p:ph type="title"/>
          </p:nvPr>
        </p:nvSpPr>
        <p:spPr>
          <a:xfrm>
            <a:off x="589895" y="433114"/>
            <a:ext cx="369498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Keep Away Game</a:t>
            </a:r>
            <a:endParaRPr dirty="0"/>
          </a:p>
        </p:txBody>
      </p:sp>
      <p:sp>
        <p:nvSpPr>
          <p:cNvPr id="1836" name="Google Shape;1836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8"/>
          <p:cNvSpPr/>
          <p:nvPr/>
        </p:nvSpPr>
        <p:spPr>
          <a:xfrm>
            <a:off x="2183587" y="2848107"/>
            <a:ext cx="623926" cy="83435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8"/>
          <p:cNvSpPr/>
          <p:nvPr/>
        </p:nvSpPr>
        <p:spPr>
          <a:xfrm>
            <a:off x="1782889" y="2603905"/>
            <a:ext cx="515811" cy="35674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9"/>
          <p:cNvSpPr/>
          <p:nvPr/>
        </p:nvSpPr>
        <p:spPr>
          <a:xfrm>
            <a:off x="0" y="-1"/>
            <a:ext cx="4572000" cy="908039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9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9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9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9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9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19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1" name="Google Shape;1851;p19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852" name="Google Shape;1852;p19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9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9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9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9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9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8" name="Google Shape;1858;p19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9" name="Google Shape;1859;p19"/>
          <p:cNvCxnSpPr/>
          <p:nvPr/>
        </p:nvCxnSpPr>
        <p:spPr>
          <a:xfrm>
            <a:off x="3576275" y="744219"/>
            <a:ext cx="1" cy="16381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19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19"/>
          <p:cNvCxnSpPr/>
          <p:nvPr/>
        </p:nvCxnSpPr>
        <p:spPr>
          <a:xfrm>
            <a:off x="3782860" y="743749"/>
            <a:ext cx="1" cy="16428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2" name="Google Shape;1862;p19"/>
          <p:cNvSpPr/>
          <p:nvPr/>
        </p:nvSpPr>
        <p:spPr>
          <a:xfrm>
            <a:off x="0" y="908036"/>
            <a:ext cx="4572000" cy="18081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19"/>
          <p:cNvSpPr/>
          <p:nvPr/>
        </p:nvSpPr>
        <p:spPr>
          <a:xfrm>
            <a:off x="0" y="2703486"/>
            <a:ext cx="4572000" cy="17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9"/>
          <p:cNvSpPr/>
          <p:nvPr/>
        </p:nvSpPr>
        <p:spPr>
          <a:xfrm>
            <a:off x="0" y="8953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9"/>
          <p:cNvSpPr/>
          <p:nvPr/>
        </p:nvSpPr>
        <p:spPr>
          <a:xfrm>
            <a:off x="0" y="2720758"/>
            <a:ext cx="4572000" cy="270574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9"/>
          <p:cNvSpPr/>
          <p:nvPr/>
        </p:nvSpPr>
        <p:spPr>
          <a:xfrm>
            <a:off x="0" y="5426505"/>
            <a:ext cx="4572000" cy="9742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9"/>
          <p:cNvSpPr/>
          <p:nvPr/>
        </p:nvSpPr>
        <p:spPr>
          <a:xfrm>
            <a:off x="0" y="54138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9"/>
          <p:cNvSpPr txBox="1">
            <a:spLocks noGrp="1"/>
          </p:cNvSpPr>
          <p:nvPr>
            <p:ph type="title"/>
          </p:nvPr>
        </p:nvSpPr>
        <p:spPr>
          <a:xfrm>
            <a:off x="215898" y="175193"/>
            <a:ext cx="4266891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Keep Away Game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870" name="Google Shape;1870;p19"/>
          <p:cNvSpPr txBox="1"/>
          <p:nvPr/>
        </p:nvSpPr>
        <p:spPr>
          <a:xfrm>
            <a:off x="1678919" y="10103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871" name="Google Shape;1871;p19"/>
          <p:cNvSpPr/>
          <p:nvPr/>
        </p:nvSpPr>
        <p:spPr>
          <a:xfrm>
            <a:off x="247472" y="3287509"/>
            <a:ext cx="483883" cy="48388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9"/>
          <p:cNvSpPr/>
          <p:nvPr/>
        </p:nvSpPr>
        <p:spPr>
          <a:xfrm>
            <a:off x="247475" y="3287510"/>
            <a:ext cx="483871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9"/>
          <p:cNvSpPr txBox="1"/>
          <p:nvPr/>
        </p:nvSpPr>
        <p:spPr>
          <a:xfrm>
            <a:off x="1434183" y="28391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cxnSp>
        <p:nvCxnSpPr>
          <p:cNvPr id="1874" name="Google Shape;1874;p19"/>
          <p:cNvCxnSpPr/>
          <p:nvPr/>
        </p:nvCxnSpPr>
        <p:spPr>
          <a:xfrm flipH="1">
            <a:off x="1628288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Google Shape;1875;p19"/>
          <p:cNvSpPr txBox="1"/>
          <p:nvPr/>
        </p:nvSpPr>
        <p:spPr>
          <a:xfrm>
            <a:off x="3354490" y="2071315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9375" marR="5080" lvl="0" indent="-6731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 like Jellyfish.</a:t>
            </a:r>
            <a:endParaRPr/>
          </a:p>
        </p:txBody>
      </p:sp>
      <p:sp>
        <p:nvSpPr>
          <p:cNvPr id="1876" name="Google Shape;1876;p19"/>
          <p:cNvSpPr/>
          <p:nvPr/>
        </p:nvSpPr>
        <p:spPr>
          <a:xfrm>
            <a:off x="3758019" y="1387085"/>
            <a:ext cx="575323" cy="5753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9"/>
          <p:cNvSpPr/>
          <p:nvPr/>
        </p:nvSpPr>
        <p:spPr>
          <a:xfrm>
            <a:off x="3758029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9"/>
          <p:cNvSpPr/>
          <p:nvPr/>
        </p:nvSpPr>
        <p:spPr>
          <a:xfrm>
            <a:off x="3198609" y="1468542"/>
            <a:ext cx="412392" cy="41239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9"/>
          <p:cNvSpPr/>
          <p:nvPr/>
        </p:nvSpPr>
        <p:spPr>
          <a:xfrm>
            <a:off x="3198609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9"/>
          <p:cNvSpPr txBox="1"/>
          <p:nvPr/>
        </p:nvSpPr>
        <p:spPr>
          <a:xfrm>
            <a:off x="336242" y="2071315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06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1881" name="Google Shape;1881;p19"/>
          <p:cNvSpPr/>
          <p:nvPr/>
        </p:nvSpPr>
        <p:spPr>
          <a:xfrm>
            <a:off x="899352" y="1387085"/>
            <a:ext cx="575311" cy="5753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9"/>
          <p:cNvSpPr/>
          <p:nvPr/>
        </p:nvSpPr>
        <p:spPr>
          <a:xfrm>
            <a:off x="89935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9"/>
          <p:cNvSpPr/>
          <p:nvPr/>
        </p:nvSpPr>
        <p:spPr>
          <a:xfrm>
            <a:off x="255270" y="1461781"/>
            <a:ext cx="417284" cy="4259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9"/>
          <p:cNvSpPr/>
          <p:nvPr/>
        </p:nvSpPr>
        <p:spPr>
          <a:xfrm>
            <a:off x="255270" y="14617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5" name="Google Shape;1885;p19"/>
          <p:cNvCxnSpPr/>
          <p:nvPr/>
        </p:nvCxnSpPr>
        <p:spPr>
          <a:xfrm flipH="1">
            <a:off x="3052970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6" name="Google Shape;1886;p19"/>
          <p:cNvSpPr/>
          <p:nvPr/>
        </p:nvSpPr>
        <p:spPr>
          <a:xfrm>
            <a:off x="881265" y="3180796"/>
            <a:ext cx="1745437" cy="127376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9"/>
          <p:cNvSpPr/>
          <p:nvPr/>
        </p:nvSpPr>
        <p:spPr>
          <a:xfrm>
            <a:off x="881265" y="4593709"/>
            <a:ext cx="1472234" cy="67302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9"/>
          <p:cNvSpPr txBox="1"/>
          <p:nvPr/>
        </p:nvSpPr>
        <p:spPr>
          <a:xfrm>
            <a:off x="1400785" y="5644338"/>
            <a:ext cx="176974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the jellyfish.</a:t>
            </a:r>
            <a:endParaRPr dirty="0"/>
          </a:p>
        </p:txBody>
      </p:sp>
      <p:sp>
        <p:nvSpPr>
          <p:cNvPr id="1889" name="Google Shape;1889;p19"/>
          <p:cNvSpPr txBox="1"/>
          <p:nvPr/>
        </p:nvSpPr>
        <p:spPr>
          <a:xfrm>
            <a:off x="1837027" y="2071315"/>
            <a:ext cx="8750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4190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back-  drop, like Ocean.</a:t>
            </a:r>
            <a:endParaRPr/>
          </a:p>
        </p:txBody>
      </p:sp>
      <p:sp>
        <p:nvSpPr>
          <p:cNvPr id="1890" name="Google Shape;1890;p19"/>
          <p:cNvSpPr/>
          <p:nvPr/>
        </p:nvSpPr>
        <p:spPr>
          <a:xfrm>
            <a:off x="2311081" y="1387085"/>
            <a:ext cx="575323" cy="5753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9"/>
          <p:cNvSpPr/>
          <p:nvPr/>
        </p:nvSpPr>
        <p:spPr>
          <a:xfrm>
            <a:off x="231109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9"/>
          <p:cNvSpPr/>
          <p:nvPr/>
        </p:nvSpPr>
        <p:spPr>
          <a:xfrm>
            <a:off x="1750942" y="1468542"/>
            <a:ext cx="412388" cy="41239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9"/>
          <p:cNvSpPr/>
          <p:nvPr/>
        </p:nvSpPr>
        <p:spPr>
          <a:xfrm>
            <a:off x="1750942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9"/>
          <p:cNvSpPr/>
          <p:nvPr/>
        </p:nvSpPr>
        <p:spPr>
          <a:xfrm>
            <a:off x="3339127" y="56578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19"/>
          <p:cNvSpPr/>
          <p:nvPr/>
        </p:nvSpPr>
        <p:spPr>
          <a:xfrm>
            <a:off x="3275634" y="57909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19"/>
          <p:cNvSpPr/>
          <p:nvPr/>
        </p:nvSpPr>
        <p:spPr>
          <a:xfrm>
            <a:off x="3421455" y="57461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19"/>
          <p:cNvSpPr txBox="1"/>
          <p:nvPr/>
        </p:nvSpPr>
        <p:spPr>
          <a:xfrm>
            <a:off x="2657188" y="3427364"/>
            <a:ext cx="1527176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0 and  100.</a:t>
            </a:r>
            <a:endParaRPr/>
          </a:p>
          <a:p>
            <a:pPr marL="0" marR="37465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(0 to show the video, 100 to  make the video transparent.)</a:t>
            </a:r>
            <a:endParaRPr/>
          </a:p>
        </p:txBody>
      </p:sp>
      <p:cxnSp>
        <p:nvCxnSpPr>
          <p:cNvPr id="1898" name="Google Shape;1898;p19"/>
          <p:cNvCxnSpPr/>
          <p:nvPr/>
        </p:nvCxnSpPr>
        <p:spPr>
          <a:xfrm>
            <a:off x="2402838" y="3678013"/>
            <a:ext cx="21117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2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2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2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2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0" name="Google Shape;1910;p2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11" name="Google Shape;1911;p2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2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8" name="Google Shape;1918;p2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9" name="Google Shape;1919;p2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0" name="Google Shape;1920;p2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1" name="Google Shape;1921;p2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2" name="Google Shape;1922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0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927" name="Google Shape;1927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1929" name="Google Shape;1929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20"/>
          <p:cNvSpPr txBox="1"/>
          <p:nvPr/>
        </p:nvSpPr>
        <p:spPr>
          <a:xfrm>
            <a:off x="698500" y="11567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87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body to move a  sprite across the screen.</a:t>
            </a:r>
            <a:endParaRPr dirty="0"/>
          </a:p>
        </p:txBody>
      </p:sp>
      <p:sp>
        <p:nvSpPr>
          <p:cNvPr id="1931" name="Google Shape;1931;p20"/>
          <p:cNvSpPr txBox="1">
            <a:spLocks noGrp="1"/>
          </p:cNvSpPr>
          <p:nvPr>
            <p:ph type="title"/>
          </p:nvPr>
        </p:nvSpPr>
        <p:spPr>
          <a:xfrm>
            <a:off x="698500" y="433114"/>
            <a:ext cx="32017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Play Ball</a:t>
            </a:r>
            <a:endParaRPr dirty="0"/>
          </a:p>
        </p:txBody>
      </p:sp>
      <p:sp>
        <p:nvSpPr>
          <p:cNvPr id="1932" name="Google Shape;1932;p20"/>
          <p:cNvSpPr/>
          <p:nvPr/>
        </p:nvSpPr>
        <p:spPr>
          <a:xfrm>
            <a:off x="761999" y="2463294"/>
            <a:ext cx="3047989" cy="22878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20"/>
          <p:cNvSpPr/>
          <p:nvPr/>
        </p:nvSpPr>
        <p:spPr>
          <a:xfrm>
            <a:off x="762000" y="2463292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0"/>
          <p:cNvSpPr/>
          <p:nvPr/>
        </p:nvSpPr>
        <p:spPr>
          <a:xfrm>
            <a:off x="1682749" y="2845005"/>
            <a:ext cx="679451" cy="6466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1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2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2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2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2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2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2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6" name="Google Shape;1946;p2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47" name="Google Shape;1947;p2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3" name="Google Shape;1953;p2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4" name="Google Shape;1954;p21"/>
          <p:cNvCxnSpPr/>
          <p:nvPr/>
        </p:nvCxnSpPr>
        <p:spPr>
          <a:xfrm>
            <a:off x="3576275" y="744219"/>
            <a:ext cx="1" cy="1701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5" name="Google Shape;1955;p2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6" name="Google Shape;1956;p21"/>
          <p:cNvCxnSpPr/>
          <p:nvPr/>
        </p:nvCxnSpPr>
        <p:spPr>
          <a:xfrm>
            <a:off x="3782860" y="743749"/>
            <a:ext cx="1" cy="1706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7" name="Google Shape;1957;p21"/>
          <p:cNvSpPr/>
          <p:nvPr/>
        </p:nvSpPr>
        <p:spPr>
          <a:xfrm>
            <a:off x="0" y="914399"/>
            <a:ext cx="4572000" cy="16121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21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21"/>
          <p:cNvSpPr/>
          <p:nvPr/>
        </p:nvSpPr>
        <p:spPr>
          <a:xfrm>
            <a:off x="0" y="2526512"/>
            <a:ext cx="4572000" cy="286410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21"/>
          <p:cNvSpPr/>
          <p:nvPr/>
        </p:nvSpPr>
        <p:spPr>
          <a:xfrm>
            <a:off x="0" y="5377915"/>
            <a:ext cx="4572000" cy="243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21"/>
          <p:cNvSpPr/>
          <p:nvPr/>
        </p:nvSpPr>
        <p:spPr>
          <a:xfrm>
            <a:off x="0" y="25138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21"/>
          <p:cNvSpPr/>
          <p:nvPr/>
        </p:nvSpPr>
        <p:spPr>
          <a:xfrm>
            <a:off x="0" y="5402300"/>
            <a:ext cx="4572000" cy="99850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21"/>
          <p:cNvSpPr/>
          <p:nvPr/>
        </p:nvSpPr>
        <p:spPr>
          <a:xfrm>
            <a:off x="0" y="53896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21"/>
          <p:cNvSpPr txBox="1">
            <a:spLocks noGrp="1"/>
          </p:cNvSpPr>
          <p:nvPr>
            <p:ph type="title"/>
          </p:nvPr>
        </p:nvSpPr>
        <p:spPr>
          <a:xfrm>
            <a:off x="215899" y="202100"/>
            <a:ext cx="4233438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Play Ball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965" name="Google Shape;1965;p21"/>
          <p:cNvSpPr txBox="1"/>
          <p:nvPr/>
        </p:nvSpPr>
        <p:spPr>
          <a:xfrm>
            <a:off x="1678919" y="10484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966" name="Google Shape;1966;p21"/>
          <p:cNvSpPr txBox="1"/>
          <p:nvPr/>
        </p:nvSpPr>
        <p:spPr>
          <a:xfrm>
            <a:off x="1434183" y="26486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1967" name="Google Shape;1967;p21"/>
          <p:cNvSpPr/>
          <p:nvPr/>
        </p:nvSpPr>
        <p:spPr>
          <a:xfrm>
            <a:off x="2281983" y="1353295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21"/>
          <p:cNvSpPr/>
          <p:nvPr/>
        </p:nvSpPr>
        <p:spPr>
          <a:xfrm>
            <a:off x="881264" y="3797477"/>
            <a:ext cx="2741919" cy="14877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21"/>
          <p:cNvSpPr txBox="1"/>
          <p:nvPr/>
        </p:nvSpPr>
        <p:spPr>
          <a:xfrm>
            <a:off x="1120138" y="5454699"/>
            <a:ext cx="2944497" cy="52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831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5080" lvl="0" indent="12700" algn="l" rtl="0">
              <a:lnSpc>
                <a:spcPct val="111099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push the beach ball around the screen.  Try it with a friend!</a:t>
            </a:r>
            <a:endParaRPr/>
          </a:p>
        </p:txBody>
      </p:sp>
      <p:sp>
        <p:nvSpPr>
          <p:cNvPr id="1970" name="Google Shape;1970;p21"/>
          <p:cNvSpPr/>
          <p:nvPr/>
        </p:nvSpPr>
        <p:spPr>
          <a:xfrm>
            <a:off x="2284172" y="1344037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21"/>
          <p:cNvSpPr txBox="1"/>
          <p:nvPr/>
        </p:nvSpPr>
        <p:spPr>
          <a:xfrm>
            <a:off x="2635575" y="2028661"/>
            <a:ext cx="17022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00075" marR="5080" lvl="0" indent="-58800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Beachball.</a:t>
            </a:r>
            <a:endParaRPr dirty="0"/>
          </a:p>
        </p:txBody>
      </p:sp>
      <p:sp>
        <p:nvSpPr>
          <p:cNvPr id="1972" name="Google Shape;1972;p21"/>
          <p:cNvSpPr/>
          <p:nvPr/>
        </p:nvSpPr>
        <p:spPr>
          <a:xfrm>
            <a:off x="2698614" y="1485467"/>
            <a:ext cx="412389" cy="4123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21"/>
          <p:cNvSpPr/>
          <p:nvPr/>
        </p:nvSpPr>
        <p:spPr>
          <a:xfrm>
            <a:off x="2698614" y="148546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21"/>
          <p:cNvSpPr txBox="1"/>
          <p:nvPr/>
        </p:nvSpPr>
        <p:spPr>
          <a:xfrm>
            <a:off x="504422" y="2028661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77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5" name="Google Shape;1975;p21"/>
          <p:cNvSpPr/>
          <p:nvPr/>
        </p:nvSpPr>
        <p:spPr>
          <a:xfrm>
            <a:off x="1339158" y="1375916"/>
            <a:ext cx="575311" cy="57531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21"/>
          <p:cNvSpPr/>
          <p:nvPr/>
        </p:nvSpPr>
        <p:spPr>
          <a:xfrm>
            <a:off x="1339158" y="137591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21"/>
          <p:cNvSpPr/>
          <p:nvPr/>
        </p:nvSpPr>
        <p:spPr>
          <a:xfrm>
            <a:off x="580783" y="1450619"/>
            <a:ext cx="417284" cy="4259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21"/>
          <p:cNvSpPr/>
          <p:nvPr/>
        </p:nvSpPr>
        <p:spPr>
          <a:xfrm>
            <a:off x="580783" y="1450619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21"/>
          <p:cNvSpPr txBox="1"/>
          <p:nvPr/>
        </p:nvSpPr>
        <p:spPr>
          <a:xfrm>
            <a:off x="2651607" y="4557681"/>
            <a:ext cx="90170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direction</a:t>
            </a:r>
            <a:endParaRPr sz="1800" b="0" i="0" u="none" strike="noStrike" cap="non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/>
          </a:p>
        </p:txBody>
      </p:sp>
      <p:sp>
        <p:nvSpPr>
          <p:cNvPr id="1980" name="Google Shape;1980;p21"/>
          <p:cNvSpPr/>
          <p:nvPr/>
        </p:nvSpPr>
        <p:spPr>
          <a:xfrm>
            <a:off x="881259" y="2944395"/>
            <a:ext cx="1106984" cy="7805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21"/>
          <p:cNvSpPr/>
          <p:nvPr/>
        </p:nvSpPr>
        <p:spPr>
          <a:xfrm>
            <a:off x="3512032" y="1404007"/>
            <a:ext cx="575312" cy="57531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21"/>
          <p:cNvSpPr/>
          <p:nvPr/>
        </p:nvSpPr>
        <p:spPr>
          <a:xfrm>
            <a:off x="3512032" y="140400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21"/>
          <p:cNvSpPr txBox="1"/>
          <p:nvPr/>
        </p:nvSpPr>
        <p:spPr>
          <a:xfrm>
            <a:off x="3563373" y="1808353"/>
            <a:ext cx="4730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/>
          </a:p>
        </p:txBody>
      </p:sp>
      <p:sp>
        <p:nvSpPr>
          <p:cNvPr id="1984" name="Google Shape;1984;p21"/>
          <p:cNvSpPr/>
          <p:nvPr/>
        </p:nvSpPr>
        <p:spPr>
          <a:xfrm>
            <a:off x="247472" y="3095625"/>
            <a:ext cx="483883" cy="4950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21"/>
          <p:cNvSpPr/>
          <p:nvPr/>
        </p:nvSpPr>
        <p:spPr>
          <a:xfrm>
            <a:off x="247475" y="3095625"/>
            <a:ext cx="483871" cy="495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2"/>
                </a:lnTo>
                <a:lnTo>
                  <a:pt x="425" y="416"/>
                </a:lnTo>
                <a:lnTo>
                  <a:pt x="53" y="1403"/>
                </a:lnTo>
                <a:lnTo>
                  <a:pt x="0" y="3325"/>
                </a:lnTo>
                <a:lnTo>
                  <a:pt x="0" y="18275"/>
                </a:lnTo>
                <a:lnTo>
                  <a:pt x="53" y="20197"/>
                </a:lnTo>
                <a:lnTo>
                  <a:pt x="425" y="21184"/>
                </a:lnTo>
                <a:lnTo>
                  <a:pt x="1435" y="21548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8"/>
                </a:lnTo>
                <a:lnTo>
                  <a:pt x="21175" y="21184"/>
                </a:lnTo>
                <a:lnTo>
                  <a:pt x="21547" y="20197"/>
                </a:lnTo>
                <a:lnTo>
                  <a:pt x="21600" y="18275"/>
                </a:lnTo>
                <a:lnTo>
                  <a:pt x="21600" y="3325"/>
                </a:lnTo>
                <a:lnTo>
                  <a:pt x="21547" y="1403"/>
                </a:lnTo>
                <a:lnTo>
                  <a:pt x="21175" y="416"/>
                </a:lnTo>
                <a:lnTo>
                  <a:pt x="20165" y="52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21"/>
          <p:cNvSpPr txBox="1"/>
          <p:nvPr/>
        </p:nvSpPr>
        <p:spPr>
          <a:xfrm>
            <a:off x="281048" y="3442125"/>
            <a:ext cx="4171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/>
          </a:p>
        </p:txBody>
      </p:sp>
      <p:sp>
        <p:nvSpPr>
          <p:cNvPr id="1987" name="Google Shape;1987;p21"/>
          <p:cNvSpPr/>
          <p:nvPr/>
        </p:nvSpPr>
        <p:spPr>
          <a:xfrm>
            <a:off x="2563990" y="4426825"/>
            <a:ext cx="81166" cy="237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1"/>
          <p:cNvSpPr/>
          <p:nvPr/>
        </p:nvSpPr>
        <p:spPr>
          <a:xfrm>
            <a:off x="608603" y="5695948"/>
            <a:ext cx="277813" cy="1232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1"/>
          <p:cNvSpPr/>
          <p:nvPr/>
        </p:nvSpPr>
        <p:spPr>
          <a:xfrm>
            <a:off x="660811" y="5829024"/>
            <a:ext cx="289098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1"/>
          <p:cNvSpPr/>
          <p:nvPr/>
        </p:nvSpPr>
        <p:spPr>
          <a:xfrm>
            <a:off x="721880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18862" y="13787"/>
                </a:lnTo>
                <a:lnTo>
                  <a:pt x="15699" y="8932"/>
                </a:lnTo>
                <a:lnTo>
                  <a:pt x="10087" y="5012"/>
                </a:lnTo>
                <a:lnTo>
                  <a:pt x="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2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2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2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2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2" name="Google Shape;2002;p2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03" name="Google Shape;2003;p2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9" name="Google Shape;2009;p2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0" name="Google Shape;2010;p2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1" name="Google Shape;2011;p2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2" name="Google Shape;2012;p2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3" name="Google Shape;2013;p2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4" name="Google Shape;201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22"/>
          <p:cNvSpPr txBox="1"/>
          <p:nvPr/>
        </p:nvSpPr>
        <p:spPr>
          <a:xfrm>
            <a:off x="1499133" y="1169414"/>
            <a:ext cx="157353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6045" marR="5080" lvl="0" indent="-9398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a story by  moving your hands.</a:t>
            </a:r>
            <a:endParaRPr/>
          </a:p>
        </p:txBody>
      </p:sp>
      <p:sp>
        <p:nvSpPr>
          <p:cNvPr id="2019" name="Google Shape;2019;p22"/>
          <p:cNvSpPr txBox="1">
            <a:spLocks noGrp="1"/>
          </p:cNvSpPr>
          <p:nvPr>
            <p:ph type="title"/>
          </p:nvPr>
        </p:nvSpPr>
        <p:spPr>
          <a:xfrm>
            <a:off x="371661" y="320571"/>
            <a:ext cx="3828677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an</a:t>
            </a:r>
            <a:r>
              <a:rPr lang="en-US"/>
              <a:t> Adventure!</a:t>
            </a:r>
            <a:endParaRPr/>
          </a:p>
        </p:txBody>
      </p:sp>
      <p:sp>
        <p:nvSpPr>
          <p:cNvPr id="2020" name="Google Shape;2020;p22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2021" name="Google Shape;202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2023" name="Google Shape;202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22"/>
          <p:cNvSpPr/>
          <p:nvPr/>
        </p:nvSpPr>
        <p:spPr>
          <a:xfrm>
            <a:off x="1145805" y="1874480"/>
            <a:ext cx="2280398" cy="16988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22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22"/>
          <p:cNvSpPr/>
          <p:nvPr/>
        </p:nvSpPr>
        <p:spPr>
          <a:xfrm>
            <a:off x="1152524" y="3741825"/>
            <a:ext cx="2280409" cy="16988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2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2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2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2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2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9" name="Google Shape;2039;p2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40" name="Google Shape;2040;p2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6" name="Google Shape;2046;p2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7" name="Google Shape;2047;p23"/>
          <p:cNvCxnSpPr/>
          <p:nvPr/>
        </p:nvCxnSpPr>
        <p:spPr>
          <a:xfrm>
            <a:off x="3576275" y="744219"/>
            <a:ext cx="1" cy="1828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8" name="Google Shape;2048;p2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9" name="Google Shape;2049;p23"/>
          <p:cNvCxnSpPr/>
          <p:nvPr/>
        </p:nvCxnSpPr>
        <p:spPr>
          <a:xfrm>
            <a:off x="3782860" y="743749"/>
            <a:ext cx="1" cy="1833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0" name="Google Shape;2050;p23"/>
          <p:cNvSpPr/>
          <p:nvPr/>
        </p:nvSpPr>
        <p:spPr>
          <a:xfrm>
            <a:off x="0" y="927099"/>
            <a:ext cx="4572000" cy="22979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23"/>
          <p:cNvSpPr/>
          <p:nvPr/>
        </p:nvSpPr>
        <p:spPr>
          <a:xfrm>
            <a:off x="0" y="3225012"/>
            <a:ext cx="4572000" cy="24021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3" name="Google Shape;2053;p23"/>
          <p:cNvSpPr/>
          <p:nvPr/>
        </p:nvSpPr>
        <p:spPr>
          <a:xfrm>
            <a:off x="0" y="32123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23"/>
          <p:cNvSpPr txBox="1">
            <a:spLocks noGrp="1"/>
          </p:cNvSpPr>
          <p:nvPr>
            <p:ph type="title"/>
          </p:nvPr>
        </p:nvSpPr>
        <p:spPr>
          <a:xfrm>
            <a:off x="215899" y="165100"/>
            <a:ext cx="3903981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87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an</a:t>
            </a:r>
            <a:r>
              <a:rPr lang="en-US"/>
              <a:t> Adventure!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055" name="Google Shape;2055;p23"/>
          <p:cNvSpPr txBox="1"/>
          <p:nvPr/>
        </p:nvSpPr>
        <p:spPr>
          <a:xfrm>
            <a:off x="1678919" y="992206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2056" name="Google Shape;2056;p23"/>
          <p:cNvCxnSpPr/>
          <p:nvPr/>
        </p:nvCxnSpPr>
        <p:spPr>
          <a:xfrm flipH="1">
            <a:off x="1475888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7" name="Google Shape;2057;p23"/>
          <p:cNvSpPr txBox="1"/>
          <p:nvPr/>
        </p:nvSpPr>
        <p:spPr>
          <a:xfrm>
            <a:off x="3160541" y="1596233"/>
            <a:ext cx="11747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sprite's  other costumes.</a:t>
            </a:r>
            <a:endParaRPr/>
          </a:p>
        </p:txBody>
      </p:sp>
      <p:sp>
        <p:nvSpPr>
          <p:cNvPr id="2058" name="Google Shape;2058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23"/>
          <p:cNvSpPr/>
          <p:nvPr/>
        </p:nvSpPr>
        <p:spPr>
          <a:xfrm>
            <a:off x="2474771" y="1455842"/>
            <a:ext cx="412396" cy="4123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23"/>
          <p:cNvSpPr/>
          <p:nvPr/>
        </p:nvSpPr>
        <p:spPr>
          <a:xfrm>
            <a:off x="2474771" y="1455842"/>
            <a:ext cx="412396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23"/>
          <p:cNvSpPr txBox="1"/>
          <p:nvPr/>
        </p:nvSpPr>
        <p:spPr>
          <a:xfrm>
            <a:off x="315159" y="1963365"/>
            <a:ext cx="9823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/>
          </a:p>
        </p:txBody>
      </p:sp>
      <p:sp>
        <p:nvSpPr>
          <p:cNvPr id="2063" name="Google Shape;2063;p23"/>
          <p:cNvSpPr/>
          <p:nvPr/>
        </p:nvSpPr>
        <p:spPr>
          <a:xfrm>
            <a:off x="534820" y="2310976"/>
            <a:ext cx="543182" cy="5753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3"/>
          <p:cNvSpPr/>
          <p:nvPr/>
        </p:nvSpPr>
        <p:spPr>
          <a:xfrm>
            <a:off x="534820" y="2310976"/>
            <a:ext cx="543167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030" y="0"/>
                </a:moveTo>
                <a:lnTo>
                  <a:pt x="1278" y="45"/>
                </a:lnTo>
                <a:lnTo>
                  <a:pt x="379" y="358"/>
                </a:lnTo>
                <a:lnTo>
                  <a:pt x="47" y="1207"/>
                </a:lnTo>
                <a:lnTo>
                  <a:pt x="0" y="2861"/>
                </a:lnTo>
                <a:lnTo>
                  <a:pt x="0" y="18739"/>
                </a:lnTo>
                <a:lnTo>
                  <a:pt x="47" y="20393"/>
                </a:lnTo>
                <a:lnTo>
                  <a:pt x="379" y="21242"/>
                </a:lnTo>
                <a:lnTo>
                  <a:pt x="1278" y="21555"/>
                </a:lnTo>
                <a:lnTo>
                  <a:pt x="3030" y="21600"/>
                </a:lnTo>
                <a:lnTo>
                  <a:pt x="18570" y="21600"/>
                </a:lnTo>
                <a:lnTo>
                  <a:pt x="20322" y="21555"/>
                </a:lnTo>
                <a:lnTo>
                  <a:pt x="21221" y="21242"/>
                </a:lnTo>
                <a:lnTo>
                  <a:pt x="21553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3" y="1207"/>
                </a:lnTo>
                <a:lnTo>
                  <a:pt x="21221" y="358"/>
                </a:lnTo>
                <a:lnTo>
                  <a:pt x="20322" y="45"/>
                </a:lnTo>
                <a:lnTo>
                  <a:pt x="18570" y="0"/>
                </a:lnTo>
                <a:lnTo>
                  <a:pt x="30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23"/>
          <p:cNvSpPr/>
          <p:nvPr/>
        </p:nvSpPr>
        <p:spPr>
          <a:xfrm>
            <a:off x="597762" y="1449081"/>
            <a:ext cx="417284" cy="4259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23"/>
          <p:cNvSpPr/>
          <p:nvPr/>
        </p:nvSpPr>
        <p:spPr>
          <a:xfrm>
            <a:off x="597762" y="14490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7" name="Google Shape;2067;p23"/>
          <p:cNvCxnSpPr/>
          <p:nvPr/>
        </p:nvCxnSpPr>
        <p:spPr>
          <a:xfrm flipH="1">
            <a:off x="227985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8" name="Google Shape;2068;p23"/>
          <p:cNvSpPr txBox="1"/>
          <p:nvPr/>
        </p:nvSpPr>
        <p:spPr>
          <a:xfrm>
            <a:off x="1611730" y="1963365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/>
          </a:p>
        </p:txBody>
      </p:sp>
      <p:sp>
        <p:nvSpPr>
          <p:cNvPr id="2069" name="Google Shape;2069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23"/>
          <p:cNvSpPr/>
          <p:nvPr/>
        </p:nvSpPr>
        <p:spPr>
          <a:xfrm>
            <a:off x="1591080" y="2322182"/>
            <a:ext cx="575298" cy="4435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3"/>
          <p:cNvSpPr/>
          <p:nvPr/>
        </p:nvSpPr>
        <p:spPr>
          <a:xfrm>
            <a:off x="1672538" y="1455842"/>
            <a:ext cx="412391" cy="4123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23"/>
          <p:cNvSpPr/>
          <p:nvPr/>
        </p:nvSpPr>
        <p:spPr>
          <a:xfrm>
            <a:off x="1672534" y="14558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23"/>
          <p:cNvSpPr/>
          <p:nvPr/>
        </p:nvSpPr>
        <p:spPr>
          <a:xfrm>
            <a:off x="3442334" y="1363610"/>
            <a:ext cx="610959" cy="20521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p23"/>
          <p:cNvSpPr/>
          <p:nvPr/>
        </p:nvSpPr>
        <p:spPr>
          <a:xfrm>
            <a:off x="3442330" y="1363615"/>
            <a:ext cx="6109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6" name="Google Shape;2076;p23"/>
          <p:cNvCxnSpPr/>
          <p:nvPr/>
        </p:nvCxnSpPr>
        <p:spPr>
          <a:xfrm flipH="1">
            <a:off x="306567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7" name="Google Shape;2077;p23"/>
          <p:cNvSpPr/>
          <p:nvPr/>
        </p:nvSpPr>
        <p:spPr>
          <a:xfrm>
            <a:off x="3323632" y="2164484"/>
            <a:ext cx="848369" cy="7218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23"/>
          <p:cNvSpPr/>
          <p:nvPr/>
        </p:nvSpPr>
        <p:spPr>
          <a:xfrm>
            <a:off x="3323631" y="2164484"/>
            <a:ext cx="848362" cy="7218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" y="0"/>
                </a:moveTo>
                <a:lnTo>
                  <a:pt x="818" y="36"/>
                </a:lnTo>
                <a:lnTo>
                  <a:pt x="243" y="285"/>
                </a:lnTo>
                <a:lnTo>
                  <a:pt x="30" y="962"/>
                </a:lnTo>
                <a:lnTo>
                  <a:pt x="0" y="2280"/>
                </a:lnTo>
                <a:lnTo>
                  <a:pt x="0" y="19320"/>
                </a:lnTo>
                <a:lnTo>
                  <a:pt x="30" y="20638"/>
                </a:lnTo>
                <a:lnTo>
                  <a:pt x="243" y="21315"/>
                </a:lnTo>
                <a:lnTo>
                  <a:pt x="818" y="21564"/>
                </a:lnTo>
                <a:lnTo>
                  <a:pt x="1940" y="21600"/>
                </a:lnTo>
                <a:lnTo>
                  <a:pt x="19660" y="21600"/>
                </a:lnTo>
                <a:lnTo>
                  <a:pt x="20782" y="21564"/>
                </a:lnTo>
                <a:lnTo>
                  <a:pt x="21357" y="21315"/>
                </a:lnTo>
                <a:lnTo>
                  <a:pt x="21570" y="20638"/>
                </a:lnTo>
                <a:lnTo>
                  <a:pt x="21600" y="19320"/>
                </a:lnTo>
                <a:lnTo>
                  <a:pt x="21600" y="2280"/>
                </a:lnTo>
                <a:lnTo>
                  <a:pt x="21570" y="962"/>
                </a:lnTo>
                <a:lnTo>
                  <a:pt x="21357" y="285"/>
                </a:lnTo>
                <a:lnTo>
                  <a:pt x="20782" y="36"/>
                </a:lnTo>
                <a:lnTo>
                  <a:pt x="19660" y="0"/>
                </a:lnTo>
                <a:lnTo>
                  <a:pt x="19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23"/>
          <p:cNvSpPr txBox="1"/>
          <p:nvPr/>
        </p:nvSpPr>
        <p:spPr>
          <a:xfrm>
            <a:off x="268056" y="3356027"/>
            <a:ext cx="2882265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78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83959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Code tab.</a:t>
            </a:r>
            <a:endParaRPr/>
          </a:p>
        </p:txBody>
      </p:sp>
      <p:sp>
        <p:nvSpPr>
          <p:cNvPr id="2080" name="Google Shape;2080;p23"/>
          <p:cNvSpPr/>
          <p:nvPr/>
        </p:nvSpPr>
        <p:spPr>
          <a:xfrm>
            <a:off x="1485759" y="3654335"/>
            <a:ext cx="560147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23"/>
          <p:cNvSpPr/>
          <p:nvPr/>
        </p:nvSpPr>
        <p:spPr>
          <a:xfrm>
            <a:off x="1485756" y="365433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23"/>
          <p:cNvSpPr/>
          <p:nvPr/>
        </p:nvSpPr>
        <p:spPr>
          <a:xfrm>
            <a:off x="1686028" y="3953690"/>
            <a:ext cx="2171381" cy="153156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23"/>
          <p:cNvSpPr txBox="1"/>
          <p:nvPr/>
        </p:nvSpPr>
        <p:spPr>
          <a:xfrm>
            <a:off x="3022800" y="4212571"/>
            <a:ext cx="1031240" cy="29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a starting point.  Choose a costume.</a:t>
            </a:r>
            <a:endParaRPr dirty="0"/>
          </a:p>
        </p:txBody>
      </p:sp>
      <p:sp>
        <p:nvSpPr>
          <p:cNvPr id="2084" name="Google Shape;2084;p23"/>
          <p:cNvSpPr txBox="1"/>
          <p:nvPr/>
        </p:nvSpPr>
        <p:spPr>
          <a:xfrm>
            <a:off x="3022800" y="4871568"/>
            <a:ext cx="1459990" cy="29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 costume.</a:t>
            </a:r>
            <a:endParaRPr dirty="0"/>
          </a:p>
        </p:txBody>
      </p:sp>
      <p:cxnSp>
        <p:nvCxnSpPr>
          <p:cNvPr id="2086" name="Google Shape;2086;p23"/>
          <p:cNvCxnSpPr/>
          <p:nvPr/>
        </p:nvCxnSpPr>
        <p:spPr>
          <a:xfrm>
            <a:off x="2562860" y="4326147"/>
            <a:ext cx="43855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7" name="Google Shape;2087;p23"/>
          <p:cNvCxnSpPr/>
          <p:nvPr/>
        </p:nvCxnSpPr>
        <p:spPr>
          <a:xfrm>
            <a:off x="2651760" y="4526419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8" name="Google Shape;2088;p23"/>
          <p:cNvCxnSpPr/>
          <p:nvPr/>
        </p:nvCxnSpPr>
        <p:spPr>
          <a:xfrm>
            <a:off x="2651760" y="4958219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9" name="Google Shape;2089;p23"/>
          <p:cNvSpPr/>
          <p:nvPr/>
        </p:nvSpPr>
        <p:spPr>
          <a:xfrm>
            <a:off x="2431795" y="2385872"/>
            <a:ext cx="504927" cy="2582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23"/>
          <p:cNvSpPr txBox="1"/>
          <p:nvPr/>
        </p:nvSpPr>
        <p:spPr>
          <a:xfrm>
            <a:off x="2418975" y="1963365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469" marR="5080" lvl="0" indent="-6540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sprite.</a:t>
            </a:r>
            <a:endParaRPr/>
          </a:p>
        </p:txBody>
      </p:sp>
      <p:sp>
        <p:nvSpPr>
          <p:cNvPr id="2091" name="Google Shape;2091;p23"/>
          <p:cNvSpPr txBox="1"/>
          <p:nvPr/>
        </p:nvSpPr>
        <p:spPr>
          <a:xfrm>
            <a:off x="2600392" y="2748676"/>
            <a:ext cx="1670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Fox</a:t>
            </a:r>
            <a:endParaRPr/>
          </a:p>
        </p:txBody>
      </p:sp>
      <p:sp>
        <p:nvSpPr>
          <p:cNvPr id="2092" name="Google Shape;2092;p23"/>
          <p:cNvSpPr txBox="1"/>
          <p:nvPr/>
        </p:nvSpPr>
        <p:spPr>
          <a:xfrm>
            <a:off x="1737854" y="2748676"/>
            <a:ext cx="2844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Winter</a:t>
            </a:r>
            <a:endParaRPr/>
          </a:p>
        </p:txBody>
      </p:sp>
      <p:sp>
        <p:nvSpPr>
          <p:cNvPr id="2093" name="Google Shape;2093;p23"/>
          <p:cNvSpPr/>
          <p:nvPr/>
        </p:nvSpPr>
        <p:spPr>
          <a:xfrm>
            <a:off x="0" y="5627141"/>
            <a:ext cx="4572000" cy="7736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3"/>
          <p:cNvSpPr/>
          <p:nvPr/>
        </p:nvSpPr>
        <p:spPr>
          <a:xfrm>
            <a:off x="0" y="561444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3"/>
          <p:cNvSpPr txBox="1"/>
          <p:nvPr/>
        </p:nvSpPr>
        <p:spPr>
          <a:xfrm>
            <a:off x="980242" y="5672763"/>
            <a:ext cx="2613026" cy="4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874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flag. Then wave to wake up the fox.</a:t>
            </a:r>
            <a:endParaRPr/>
          </a:p>
        </p:txBody>
      </p:sp>
      <p:sp>
        <p:nvSpPr>
          <p:cNvPr id="2096" name="Google Shape;2096;p23"/>
          <p:cNvSpPr/>
          <p:nvPr/>
        </p:nvSpPr>
        <p:spPr>
          <a:xfrm>
            <a:off x="279397" y="4206774"/>
            <a:ext cx="1272694" cy="1226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52" y="0"/>
                </a:moveTo>
                <a:lnTo>
                  <a:pt x="1448" y="0"/>
                </a:lnTo>
                <a:lnTo>
                  <a:pt x="611" y="23"/>
                </a:lnTo>
                <a:lnTo>
                  <a:pt x="181" y="188"/>
                </a:lnTo>
                <a:lnTo>
                  <a:pt x="23" y="634"/>
                </a:lnTo>
                <a:lnTo>
                  <a:pt x="0" y="1502"/>
                </a:lnTo>
                <a:lnTo>
                  <a:pt x="0" y="20098"/>
                </a:lnTo>
                <a:lnTo>
                  <a:pt x="23" y="20966"/>
                </a:lnTo>
                <a:lnTo>
                  <a:pt x="181" y="21412"/>
                </a:lnTo>
                <a:lnTo>
                  <a:pt x="611" y="21577"/>
                </a:lnTo>
                <a:lnTo>
                  <a:pt x="1448" y="21600"/>
                </a:lnTo>
                <a:lnTo>
                  <a:pt x="20152" y="21600"/>
                </a:lnTo>
                <a:lnTo>
                  <a:pt x="20989" y="21577"/>
                </a:lnTo>
                <a:lnTo>
                  <a:pt x="21419" y="21412"/>
                </a:lnTo>
                <a:lnTo>
                  <a:pt x="21577" y="20966"/>
                </a:lnTo>
                <a:lnTo>
                  <a:pt x="21600" y="20098"/>
                </a:lnTo>
                <a:lnTo>
                  <a:pt x="21600" y="1502"/>
                </a:lnTo>
                <a:lnTo>
                  <a:pt x="21577" y="634"/>
                </a:lnTo>
                <a:lnTo>
                  <a:pt x="21419" y="188"/>
                </a:lnTo>
                <a:lnTo>
                  <a:pt x="20989" y="23"/>
                </a:lnTo>
                <a:lnTo>
                  <a:pt x="20152" y="0"/>
                </a:lnTo>
                <a:close/>
              </a:path>
            </a:pathLst>
          </a:custGeom>
          <a:solidFill>
            <a:srgbClr val="CDCFD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3"/>
          <p:cNvSpPr txBox="1"/>
          <p:nvPr/>
        </p:nvSpPr>
        <p:spPr>
          <a:xfrm>
            <a:off x="317701" y="4604532"/>
            <a:ext cx="1214120" cy="6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motion  on sprite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</a:t>
            </a:r>
            <a:endParaRPr/>
          </a:p>
          <a:p>
            <a:pPr marL="0" marR="6223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greater than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 from the Operators  category.</a:t>
            </a:r>
            <a:endParaRPr/>
          </a:p>
        </p:txBody>
      </p:sp>
      <p:sp>
        <p:nvSpPr>
          <p:cNvPr id="2098" name="Google Shape;2098;p23"/>
          <p:cNvSpPr/>
          <p:nvPr/>
        </p:nvSpPr>
        <p:spPr>
          <a:xfrm>
            <a:off x="316706" y="4279899"/>
            <a:ext cx="1198074" cy="2845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3"/>
          <p:cNvSpPr txBox="1"/>
          <p:nvPr/>
        </p:nvSpPr>
        <p:spPr>
          <a:xfrm>
            <a:off x="150004" y="2898380"/>
            <a:ext cx="1312656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Sensing.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BF4E5-AF8B-DB46-804B-AF650D73A8E3}"/>
              </a:ext>
            </a:extLst>
          </p:cNvPr>
          <p:cNvSpPr txBox="1"/>
          <p:nvPr/>
        </p:nvSpPr>
        <p:spPr>
          <a:xfrm>
            <a:off x="3104740" y="5013959"/>
            <a:ext cx="1324386" cy="51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position your sprite will glide to. </a:t>
            </a:r>
          </a:p>
          <a:p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71" name="Google Shape;2088;p23">
            <a:extLst>
              <a:ext uri="{FF2B5EF4-FFF2-40B4-BE49-F238E27FC236}">
                <a16:creationId xmlns:a16="http://schemas.microsoft.com/office/drawing/2014/main" id="{F4AACAC8-8141-E04D-8C09-19F8D5616155}"/>
              </a:ext>
            </a:extLst>
          </p:cNvPr>
          <p:cNvCxnSpPr>
            <a:cxnSpLocks/>
          </p:cNvCxnSpPr>
          <p:nvPr/>
        </p:nvCxnSpPr>
        <p:spPr>
          <a:xfrm>
            <a:off x="2858204" y="5141043"/>
            <a:ext cx="292117" cy="0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9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9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738" name="Google Shape;738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9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9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742" name="Google Shape;742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9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6" name="Google Shape;746;p9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747" name="Google Shape;74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9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9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751" name="Google Shape;751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" name="Google Shape;753;p9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9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755" name="Google Shape;755;p9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9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9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9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0" name="Google Shape;760;p9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761" name="Google Shape;761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9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65" name="Google Shape;765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p9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69" name="Google Shape;7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9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2" name="Google Shape;772;p9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73" name="Google Shape;773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9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9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9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778" name="Google Shape;778;p9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" name="Google Shape;780;p9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1" name="Google Shape;781;p9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782" name="Google Shape;782;p9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9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9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786" name="Google Shape;786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9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9" name="Google Shape;789;p9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790" name="Google Shape;790;p9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9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9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4" name="Google Shape;794;p9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795" name="Google Shape;79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9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9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799" name="Google Shape;79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9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9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803" name="Google Shape;803;p9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9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9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807" name="Google Shape;80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9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9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811" name="Google Shape;81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9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4" name="Google Shape;814;p9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815" name="Google Shape;815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9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9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9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" name="Google Shape;820;p9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821" name="Google Shape;821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3" name="Google Shape;823;p9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" name="Google Shape;824;p9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825" name="Google Shape;825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9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9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9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830" name="Google Shape;830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9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9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834" name="Google Shape;834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9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9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839" name="Google Shape;839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9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2" name="Google Shape;842;p9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843" name="Google Shape;843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9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" name="Google Shape;846;p9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847" name="Google Shape;84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9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9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851" name="Google Shape;851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9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9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9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9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857" name="Google Shape;857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9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9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861" name="Google Shape;861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9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9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865" name="Google Shape;865;p9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9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9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869" name="Google Shape;8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" name="Google Shape;871;p9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9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873" name="Google Shape;87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9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9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877" name="Google Shape;87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9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9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9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883" name="Google Shape;8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" name="Google Shape;885;p9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" name="Google Shape;886;p9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887" name="Google Shape;88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9" name="Google Shape;889;p9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9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892" name="Google Shape;892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9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9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896" name="Google Shape;896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9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9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901" name="Google Shape;901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9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4" name="Google Shape;904;p9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905" name="Google Shape;905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9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8" name="Google Shape;908;p9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909" name="Google Shape;90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9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2" name="Google Shape;912;p9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913" name="Google Shape;91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9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9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918" name="Google Shape;9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9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9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922" name="Google Shape;922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9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927" name="Google Shape;92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9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0" name="Google Shape;930;p9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931" name="Google Shape;93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9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9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9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936" name="Google Shape;93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9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9" name="Google Shape;939;p9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940" name="Google Shape;940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2" name="Google Shape;942;p9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9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945" name="Google Shape;94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" name="Google Shape;947;p9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949" name="Google Shape;949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1" name="Google Shape;951;p9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9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" name="Google Shape;953;p9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954" name="Google Shape;954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6" name="Google Shape;956;p9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9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958" name="Google Shape;958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9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9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962" name="Google Shape;962;p9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" name="Google Shape;964;p9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5" name="Google Shape;965;p9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966" name="Google Shape;966;p9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9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" name="Google Shape;969;p9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970" name="Google Shape;97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2" name="Google Shape;972;p9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Google Shape;973;p9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974" name="Google Shape;974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9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9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8" name="Google Shape;978;p9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979" name="Google Shape;979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9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9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983" name="Google Shape;9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9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988" name="Google Shape;988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9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1" name="Google Shape;991;p9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992" name="Google Shape;992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9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9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996" name="Google Shape;99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8" name="Google Shape;998;p9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9" name="Google Shape;999;p9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1000" name="Google Shape;100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9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9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9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9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1006" name="Google Shape;1006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9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9" name="Google Shape;1009;p9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1010" name="Google Shape;1010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2" name="Google Shape;1012;p9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3" name="Google Shape;1013;p9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1014" name="Google Shape;1014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9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9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1018" name="Google Shape;10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9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9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" name="Google Shape;1022;p9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1023" name="Google Shape;1023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" name="Google Shape;1025;p9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9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9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1029" name="Google Shape;1029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9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9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1033" name="Google Shape;103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9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9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7" name="Google Shape;1037;p9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1038" name="Google Shape;1038;p9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9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9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1042" name="Google Shape;1042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4" name="Google Shape;1044;p9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9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9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9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1048" name="Google Shape;104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p9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9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9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9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4" name="Google Shape;1054;p9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1055" name="Google Shape;105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7" name="Google Shape;1057;p9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8" name="Google Shape;1058;p9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1059" name="Google Shape;1059;p9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p9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9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1063" name="Google Shape;1063;p9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p9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6" name="Google Shape;1066;p9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1067" name="Google Shape;1067;p9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1070" name="Google Shape;1070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9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1075" name="Google Shape;107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9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" name="Google Shape;1078;p9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1079" name="Google Shape;1079;p9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9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1082" name="Google Shape;1082;p9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9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1085" name="Google Shape;1085;p9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9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9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1089" name="Google Shape;1089;p9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1" name="Google Shape;1091;p9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p9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1093" name="Google Shape;1093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9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9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1097" name="Google Shape;1097;p9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9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9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1103" name="Google Shape;1103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" name="Google Shape;1105;p9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1107" name="Google Shape;110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" name="Google Shape;1109;p9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9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1112" name="Google Shape;1112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4" name="Google Shape;1114;p9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9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1116" name="Google Shape;1116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8" name="Google Shape;1118;p9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9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0" name="Google Shape;1120;p9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1121" name="Google Shape;1121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1125" name="Google Shape;112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9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9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1129" name="Google Shape;11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Google Shape;1131;p9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2" name="Google Shape;1132;p9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1133" name="Google Shape;1133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9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9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" name="Google Shape;1137;p9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1138" name="Google Shape;1138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p9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1" name="Google Shape;1141;p9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1142" name="Google Shape;1142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9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9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1147" name="Google Shape;1147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9" name="Google Shape;1149;p9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9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1151" name="Google Shape;1151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9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" name="Google Shape;1155;p9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1156" name="Google Shape;1156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" name="Google Shape;1158;p9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9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1160" name="Google Shape;1160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2" name="Google Shape;1162;p9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3" name="Google Shape;1163;p9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1164" name="Google Shape;1164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9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7" name="Google Shape;1167;p9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1168" name="Google Shape;1168;p9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0" name="Google Shape;1170;p9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3" name="Google Shape;1173;p9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1174" name="Google Shape;11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6" name="Google Shape;1176;p9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7" name="Google Shape;1177;p9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1178" name="Google Shape;1178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" name="Google Shape;1180;p9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p9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1182" name="Google Shape;1182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9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5" name="Google Shape;1185;p9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1186" name="Google Shape;1186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8" name="Google Shape;1188;p9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9" name="Google Shape;1189;p9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1190" name="Google Shape;1190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9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" name="Google Shape;1193;p9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1194" name="Google Shape;1194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6" name="Google Shape;1196;p9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9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" name="Google Shape;1198;p9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1199" name="Google Shape;1199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9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2" name="Google Shape;1202;p9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1203" name="Google Shape;1203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" name="Google Shape;1205;p9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9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9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1208" name="Google Shape;120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9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9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" name="Google Shape;1212;p9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1213" name="Google Shape;121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5" name="Google Shape;1215;p9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9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1217" name="Google Shape;121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9" name="Google Shape;1219;p9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9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9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9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" name="Google Shape;1224;p9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1225" name="Google Shape;1225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9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9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1229" name="Google Shape;12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" name="Google Shape;1231;p9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9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1233" name="Google Shape;1233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" name="Google Shape;1235;p9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Google Shape;1236;p9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1237" name="Google Shape;123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9" name="Google Shape;1239;p9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0" name="Google Shape;1240;p9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1241" name="Google Shape;1241;p9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3" name="Google Shape;1243;p9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4" name="Google Shape;1244;p9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1245" name="Google Shape;1245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7" name="Google Shape;1247;p9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8" name="Google Shape;1248;p9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1249" name="Google Shape;1249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9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2" name="Google Shape;1252;p9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1253" name="Google Shape;1253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p9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" name="Google Shape;1256;p9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1257" name="Google Shape;125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9" name="Google Shape;1259;p9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9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1261" name="Google Shape;1261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" name="Google Shape;1263;p9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9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9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1266" name="Google Shape;1266;p9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8" name="Google Shape;1268;p9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" name="Google Shape;1269;p9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1270" name="Google Shape;1270;p9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2" name="Google Shape;1272;p9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3" name="Google Shape;1273;p9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1274" name="Google Shape;12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" name="Google Shape;1276;p9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7" name="Google Shape;1277;p9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1278" name="Google Shape;1278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0" name="Google Shape;1280;p9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1282" name="Google Shape;1282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4" name="Google Shape;1284;p9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5" name="Google Shape;1285;p9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1286" name="Google Shape;1286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" name="Google Shape;1288;p9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0" name="Google Shape;1290;p9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1291" name="Google Shape;1291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" name="Google Shape;1293;p9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9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1295" name="Google Shape;129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7" name="Google Shape;1297;p9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9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" name="Google Shape;1299;p9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1300" name="Google Shape;1300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9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" name="Google Shape;1303;p9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1304" name="Google Shape;1304;p9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" name="Google Shape;1306;p9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" name="Google Shape;1307;p9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1308" name="Google Shape;1308;p9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9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9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2" name="Google Shape;1312;p9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1313" name="Google Shape;1313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9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1316" name="Google Shape;1316;p9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8" name="Google Shape;1318;p9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9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9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9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2" name="Google Shape;1322;p9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1323" name="Google Shape;1323;p9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4" name="Google Shape;1334;p9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9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9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9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9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9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0" name="Google Shape;1340;p9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1341" name="Google Shape;1341;p9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1" name="Google Shape;1351;p9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9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9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9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9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9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7" name="Google Shape;1357;p9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1358" name="Google Shape;1358;p9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8" name="Google Shape;1368;p9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9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9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9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9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9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9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1375" name="Google Shape;1375;p9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1" name="Google Shape;1381;p9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9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9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9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9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9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7" name="Google Shape;1387;p9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1388" name="Google Shape;1388;p9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9" name="Google Shape;1399;p9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427FD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405" name="Google Shape;1405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1406" name="Google Shape;1406;p9"/>
          <p:cNvSpPr txBox="1"/>
          <p:nvPr/>
        </p:nvSpPr>
        <p:spPr>
          <a:xfrm>
            <a:off x="914399" y="2044699"/>
            <a:ext cx="2640332" cy="302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9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E2FF"/>
              </a:buClr>
              <a:buSzPts val="1600"/>
              <a:buFont typeface="Roboto Medium"/>
              <a:buNone/>
            </a:pPr>
            <a:r>
              <a:rPr lang="en-US" sz="1600" b="0" i="0" u="none" strike="noStrike" cap="none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 marL="169545" marR="0" lvl="0" indent="-15684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Pet the Cat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Pop a Balloon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the Drums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Away Game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Ball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 an Adventure</a:t>
            </a:r>
            <a:endParaRPr dirty="0"/>
          </a:p>
        </p:txBody>
      </p:sp>
      <p:sp>
        <p:nvSpPr>
          <p:cNvPr id="1407" name="Google Shape;1407;p9"/>
          <p:cNvSpPr txBox="1">
            <a:spLocks noGrp="1"/>
          </p:cNvSpPr>
          <p:nvPr>
            <p:ph type="title"/>
          </p:nvPr>
        </p:nvSpPr>
        <p:spPr>
          <a:xfrm>
            <a:off x="890210" y="966515"/>
            <a:ext cx="2792097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31214" marR="5080" lvl="0" indent="-8191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Video</a:t>
            </a:r>
            <a:r>
              <a:rPr lang="en-US"/>
              <a:t>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Sensing  </a:t>
            </a:r>
            <a:r>
              <a:rPr lang="en-US"/>
              <a:t>Cards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0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414" name="Google Shape;1414;p10"/>
          <p:cNvSpPr txBox="1">
            <a:spLocks noGrp="1"/>
          </p:cNvSpPr>
          <p:nvPr>
            <p:ph type="title"/>
          </p:nvPr>
        </p:nvSpPr>
        <p:spPr>
          <a:xfrm>
            <a:off x="1186243" y="433114"/>
            <a:ext cx="219964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Pet the Cat</a:t>
            </a:r>
            <a:endParaRPr/>
          </a:p>
        </p:txBody>
      </p:sp>
      <p:sp>
        <p:nvSpPr>
          <p:cNvPr id="1415" name="Google Shape;1415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0"/>
          <p:cNvSpPr txBox="1"/>
          <p:nvPr/>
        </p:nvSpPr>
        <p:spPr>
          <a:xfrm>
            <a:off x="2245549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1417" name="Google Shape;1417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0"/>
          <p:cNvSpPr txBox="1"/>
          <p:nvPr/>
        </p:nvSpPr>
        <p:spPr>
          <a:xfrm>
            <a:off x="967741" y="1263649"/>
            <a:ext cx="263588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cat meow when you touch it.</a:t>
            </a:r>
            <a:endParaRPr/>
          </a:p>
        </p:txBody>
      </p:sp>
      <p:sp>
        <p:nvSpPr>
          <p:cNvPr id="1423" name="Google Shape;1423;p10"/>
          <p:cNvSpPr/>
          <p:nvPr/>
        </p:nvSpPr>
        <p:spPr>
          <a:xfrm>
            <a:off x="1080846" y="2753398"/>
            <a:ext cx="2410308" cy="18084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0"/>
          <p:cNvSpPr/>
          <p:nvPr/>
        </p:nvSpPr>
        <p:spPr>
          <a:xfrm>
            <a:off x="1080846" y="2753397"/>
            <a:ext cx="2410308" cy="1809218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0"/>
          <p:cNvSpPr/>
          <p:nvPr/>
        </p:nvSpPr>
        <p:spPr>
          <a:xfrm>
            <a:off x="784616" y="36020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0"/>
          <p:cNvSpPr/>
          <p:nvPr/>
        </p:nvSpPr>
        <p:spPr>
          <a:xfrm>
            <a:off x="893051" y="3602037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0"/>
          <p:cNvSpPr/>
          <p:nvPr/>
        </p:nvSpPr>
        <p:spPr>
          <a:xfrm>
            <a:off x="1245744" y="3224847"/>
            <a:ext cx="1014850" cy="1070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4" name="Google Shape;1434;p1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35" name="Google Shape;1435;p1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1" name="Google Shape;1441;p1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2" name="Google Shape;1442;p1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3" name="Google Shape;1443;p1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4" name="Google Shape;1444;p1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1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"/>
          <p:cNvSpPr/>
          <p:nvPr/>
        </p:nvSpPr>
        <p:spPr>
          <a:xfrm>
            <a:off x="0" y="-1"/>
            <a:ext cx="4572000" cy="90180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7" name="Google Shape;1457;p1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58" name="Google Shape;1458;p1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4" name="Google Shape;1464;p1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5" name="Google Shape;1465;p11"/>
          <p:cNvCxnSpPr/>
          <p:nvPr/>
        </p:nvCxnSpPr>
        <p:spPr>
          <a:xfrm>
            <a:off x="3576275" y="744219"/>
            <a:ext cx="1" cy="157582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1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7" name="Google Shape;1467;p11"/>
          <p:cNvCxnSpPr/>
          <p:nvPr/>
        </p:nvCxnSpPr>
        <p:spPr>
          <a:xfrm>
            <a:off x="3782860" y="743749"/>
            <a:ext cx="1" cy="15805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8" name="Google Shape;1468;p11"/>
          <p:cNvSpPr/>
          <p:nvPr/>
        </p:nvSpPr>
        <p:spPr>
          <a:xfrm>
            <a:off x="0" y="901800"/>
            <a:ext cx="4572000" cy="17344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1"/>
          <p:cNvSpPr/>
          <p:nvPr/>
        </p:nvSpPr>
        <p:spPr>
          <a:xfrm>
            <a:off x="0" y="8891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1"/>
          <p:cNvSpPr/>
          <p:nvPr/>
        </p:nvSpPr>
        <p:spPr>
          <a:xfrm>
            <a:off x="0" y="2636215"/>
            <a:ext cx="4572000" cy="257078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1"/>
          <p:cNvSpPr/>
          <p:nvPr/>
        </p:nvSpPr>
        <p:spPr>
          <a:xfrm>
            <a:off x="0" y="26235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1"/>
          <p:cNvSpPr/>
          <p:nvPr/>
        </p:nvSpPr>
        <p:spPr>
          <a:xfrm>
            <a:off x="0" y="5207000"/>
            <a:ext cx="4572000" cy="1193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1"/>
          <p:cNvSpPr/>
          <p:nvPr/>
        </p:nvSpPr>
        <p:spPr>
          <a:xfrm>
            <a:off x="0" y="5194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1"/>
          <p:cNvSpPr txBox="1">
            <a:spLocks noGrp="1"/>
          </p:cNvSpPr>
          <p:nvPr>
            <p:ph type="title"/>
          </p:nvPr>
        </p:nvSpPr>
        <p:spPr>
          <a:xfrm>
            <a:off x="215900" y="15855"/>
            <a:ext cx="2200275" cy="78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Pet the Cat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475" name="Google Shape;1475;p11"/>
          <p:cNvSpPr txBox="1"/>
          <p:nvPr/>
        </p:nvSpPr>
        <p:spPr>
          <a:xfrm>
            <a:off x="1678919" y="10230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476" name="Google Shape;1476;p11"/>
          <p:cNvSpPr txBox="1"/>
          <p:nvPr/>
        </p:nvSpPr>
        <p:spPr>
          <a:xfrm>
            <a:off x="293976" y="2064279"/>
            <a:ext cx="17214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6128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 (at the bottom left of the screen).</a:t>
            </a:r>
            <a:endParaRPr/>
          </a:p>
        </p:txBody>
      </p:sp>
      <p:sp>
        <p:nvSpPr>
          <p:cNvPr id="1477" name="Google Shape;1477;p11"/>
          <p:cNvSpPr txBox="1"/>
          <p:nvPr/>
        </p:nvSpPr>
        <p:spPr>
          <a:xfrm>
            <a:off x="3075401" y="3760410"/>
            <a:ext cx="125666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 1 and 100 to change the  sensitivity.</a:t>
            </a:r>
            <a:endParaRPr/>
          </a:p>
        </p:txBody>
      </p:sp>
      <p:sp>
        <p:nvSpPr>
          <p:cNvPr id="1478" name="Google Shape;1478;p11"/>
          <p:cNvSpPr txBox="1"/>
          <p:nvPr/>
        </p:nvSpPr>
        <p:spPr>
          <a:xfrm>
            <a:off x="3075401" y="4319210"/>
            <a:ext cx="1356941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1 will start with very  little movement, 100  requires a lot of movement.</a:t>
            </a:r>
            <a:endParaRPr/>
          </a:p>
        </p:txBody>
      </p:sp>
      <p:sp>
        <p:nvSpPr>
          <p:cNvPr id="1479" name="Google Shape;1479;p11"/>
          <p:cNvSpPr/>
          <p:nvPr/>
        </p:nvSpPr>
        <p:spPr>
          <a:xfrm>
            <a:off x="3031998" y="1434108"/>
            <a:ext cx="575323" cy="5753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1"/>
          <p:cNvSpPr/>
          <p:nvPr/>
        </p:nvSpPr>
        <p:spPr>
          <a:xfrm>
            <a:off x="3032005" y="14341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1"/>
          <p:cNvSpPr/>
          <p:nvPr/>
        </p:nvSpPr>
        <p:spPr>
          <a:xfrm>
            <a:off x="945743" y="1508798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11"/>
          <p:cNvSpPr/>
          <p:nvPr/>
        </p:nvSpPr>
        <p:spPr>
          <a:xfrm>
            <a:off x="945743" y="1508798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11"/>
          <p:cNvSpPr/>
          <p:nvPr/>
        </p:nvSpPr>
        <p:spPr>
          <a:xfrm>
            <a:off x="1150357" y="3555477"/>
            <a:ext cx="1813532" cy="852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4" name="Google Shape;1484;p11"/>
          <p:cNvCxnSpPr/>
          <p:nvPr/>
        </p:nvCxnSpPr>
        <p:spPr>
          <a:xfrm rot="10800000" flipH="1">
            <a:off x="2900845" y="3861027"/>
            <a:ext cx="142076" cy="254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5" name="Google Shape;1485;p11"/>
          <p:cNvSpPr txBox="1"/>
          <p:nvPr/>
        </p:nvSpPr>
        <p:spPr>
          <a:xfrm>
            <a:off x="215901" y="2796546"/>
            <a:ext cx="4099280" cy="29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6" name="Google Shape;1486;p11"/>
          <p:cNvSpPr txBox="1"/>
          <p:nvPr/>
        </p:nvSpPr>
        <p:spPr>
          <a:xfrm>
            <a:off x="1501733" y="5353708"/>
            <a:ext cx="1574167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98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hand to pet the cat.</a:t>
            </a:r>
            <a:endParaRPr/>
          </a:p>
        </p:txBody>
      </p:sp>
      <p:cxnSp>
        <p:nvCxnSpPr>
          <p:cNvPr id="1487" name="Google Shape;1487;p11"/>
          <p:cNvCxnSpPr/>
          <p:nvPr/>
        </p:nvCxnSpPr>
        <p:spPr>
          <a:xfrm flipH="1">
            <a:off x="2282431" y="1360966"/>
            <a:ext cx="1" cy="109135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8" name="Google Shape;1488;p11"/>
          <p:cNvSpPr txBox="1"/>
          <p:nvPr/>
        </p:nvSpPr>
        <p:spPr>
          <a:xfrm>
            <a:off x="2699658" y="2064279"/>
            <a:ext cx="124079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87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endParaRPr sz="1800" b="0" i="0" u="none" strike="noStrike" cap="non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video blocks.</a:t>
            </a:r>
            <a:endParaRPr/>
          </a:p>
        </p:txBody>
      </p:sp>
      <p:sp>
        <p:nvSpPr>
          <p:cNvPr id="1489" name="Google Shape;1489;p11"/>
          <p:cNvSpPr/>
          <p:nvPr/>
        </p:nvSpPr>
        <p:spPr>
          <a:xfrm>
            <a:off x="464819" y="3671270"/>
            <a:ext cx="507416" cy="5002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1"/>
          <p:cNvSpPr txBox="1"/>
          <p:nvPr/>
        </p:nvSpPr>
        <p:spPr>
          <a:xfrm>
            <a:off x="659511" y="4044512"/>
            <a:ext cx="12255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</a:t>
            </a:r>
            <a:endParaRPr/>
          </a:p>
        </p:txBody>
      </p:sp>
      <p:sp>
        <p:nvSpPr>
          <p:cNvPr id="1491" name="Google Shape;1491;p11"/>
          <p:cNvSpPr/>
          <p:nvPr/>
        </p:nvSpPr>
        <p:spPr>
          <a:xfrm>
            <a:off x="2133599" y="3436827"/>
            <a:ext cx="909321" cy="267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7868" y="0"/>
                </a:lnTo>
                <a:lnTo>
                  <a:pt x="2160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1"/>
          <p:cNvSpPr/>
          <p:nvPr/>
        </p:nvSpPr>
        <p:spPr>
          <a:xfrm>
            <a:off x="3339127" y="5568948"/>
            <a:ext cx="277813" cy="12321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1"/>
          <p:cNvSpPr/>
          <p:nvPr/>
        </p:nvSpPr>
        <p:spPr>
          <a:xfrm>
            <a:off x="3275634" y="5702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11"/>
          <p:cNvSpPr/>
          <p:nvPr/>
        </p:nvSpPr>
        <p:spPr>
          <a:xfrm>
            <a:off x="3421455" y="5657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7F84F-39A7-A349-85D0-FCB9078DA6BF}"/>
              </a:ext>
            </a:extLst>
          </p:cNvPr>
          <p:cNvSpPr txBox="1"/>
          <p:nvPr/>
        </p:nvSpPr>
        <p:spPr>
          <a:xfrm>
            <a:off x="2990153" y="3164668"/>
            <a:ext cx="1442189" cy="1058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will start when it  senses video motion on  a sprite.</a:t>
            </a:r>
            <a:endParaRPr lang="en-US" sz="9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6" name="Google Shape;1506;p1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07" name="Google Shape;1507;p1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1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3" name="Google Shape;1513;p1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4" name="Google Shape;1514;p1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5" name="Google Shape;1515;p1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6" name="Google Shape;1516;p1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7" name="Google Shape;1517;p1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8" name="Google Shape;151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2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527" name="Google Shape;152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2"/>
          <p:cNvSpPr txBox="1"/>
          <p:nvPr/>
        </p:nvSpPr>
        <p:spPr>
          <a:xfrm>
            <a:off x="2245549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1529" name="Google Shape;152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2"/>
          <p:cNvSpPr/>
          <p:nvPr/>
        </p:nvSpPr>
        <p:spPr>
          <a:xfrm>
            <a:off x="1143000" y="1903589"/>
            <a:ext cx="2280412" cy="16524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2"/>
          <p:cNvSpPr/>
          <p:nvPr/>
        </p:nvSpPr>
        <p:spPr>
          <a:xfrm>
            <a:off x="1152525" y="1913102"/>
            <a:ext cx="2261362" cy="1633373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2"/>
          <p:cNvSpPr txBox="1"/>
          <p:nvPr/>
        </p:nvSpPr>
        <p:spPr>
          <a:xfrm>
            <a:off x="698500" y="1280974"/>
            <a:ext cx="3162166" cy="38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bring a sprite to life.</a:t>
            </a:r>
            <a:endParaRPr dirty="0"/>
          </a:p>
        </p:txBody>
      </p:sp>
      <p:sp>
        <p:nvSpPr>
          <p:cNvPr id="1533" name="Google Shape;1533;p12"/>
          <p:cNvSpPr txBox="1">
            <a:spLocks noGrp="1"/>
          </p:cNvSpPr>
          <p:nvPr>
            <p:ph type="title"/>
          </p:nvPr>
        </p:nvSpPr>
        <p:spPr>
          <a:xfrm>
            <a:off x="1453470" y="389143"/>
            <a:ext cx="1665604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Anima</a:t>
            </a:r>
            <a:r>
              <a:rPr lang="en-US"/>
              <a:t>t</a:t>
            </a: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/>
          </a:p>
        </p:txBody>
      </p:sp>
      <p:sp>
        <p:nvSpPr>
          <p:cNvPr id="1534" name="Google Shape;1534;p12"/>
          <p:cNvSpPr/>
          <p:nvPr/>
        </p:nvSpPr>
        <p:spPr>
          <a:xfrm>
            <a:off x="1356493" y="2197480"/>
            <a:ext cx="1260757" cy="10717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12"/>
          <p:cNvSpPr/>
          <p:nvPr/>
        </p:nvSpPr>
        <p:spPr>
          <a:xfrm>
            <a:off x="1143000" y="3725583"/>
            <a:ext cx="2280412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2"/>
          <p:cNvSpPr/>
          <p:nvPr/>
        </p:nvSpPr>
        <p:spPr>
          <a:xfrm>
            <a:off x="1152525" y="3735094"/>
            <a:ext cx="2261362" cy="16333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2"/>
          <p:cNvSpPr/>
          <p:nvPr/>
        </p:nvSpPr>
        <p:spPr>
          <a:xfrm>
            <a:off x="1356492" y="3927166"/>
            <a:ext cx="1399408" cy="104062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3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9" name="Google Shape;1549;p1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50" name="Google Shape;1550;p1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6" name="Google Shape;1556;p1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7" name="Google Shape;1557;p13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8" name="Google Shape;1558;p1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9" name="Google Shape;1559;p13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0" name="Google Shape;1560;p13"/>
          <p:cNvSpPr/>
          <p:nvPr/>
        </p:nvSpPr>
        <p:spPr>
          <a:xfrm>
            <a:off x="0" y="929132"/>
            <a:ext cx="4572000" cy="243636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3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3"/>
          <p:cNvSpPr/>
          <p:nvPr/>
        </p:nvSpPr>
        <p:spPr>
          <a:xfrm>
            <a:off x="0" y="3365499"/>
            <a:ext cx="4572000" cy="202977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3"/>
          <p:cNvSpPr/>
          <p:nvPr/>
        </p:nvSpPr>
        <p:spPr>
          <a:xfrm>
            <a:off x="0" y="3352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3"/>
          <p:cNvSpPr/>
          <p:nvPr/>
        </p:nvSpPr>
        <p:spPr>
          <a:xfrm>
            <a:off x="1407211" y="3893501"/>
            <a:ext cx="1637410" cy="13061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3"/>
          <p:cNvSpPr/>
          <p:nvPr/>
        </p:nvSpPr>
        <p:spPr>
          <a:xfrm>
            <a:off x="0" y="5395276"/>
            <a:ext cx="4572000" cy="100552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3"/>
          <p:cNvSpPr/>
          <p:nvPr/>
        </p:nvSpPr>
        <p:spPr>
          <a:xfrm>
            <a:off x="0" y="53825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3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1665604" cy="8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Anima</a:t>
            </a:r>
            <a:r>
              <a:rPr lang="en-US"/>
              <a:t>t</a:t>
            </a: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568" name="Google Shape;1568;p13"/>
          <p:cNvSpPr txBox="1"/>
          <p:nvPr/>
        </p:nvSpPr>
        <p:spPr>
          <a:xfrm>
            <a:off x="1678919" y="10992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569" name="Google Shape;1569;p13"/>
          <p:cNvSpPr txBox="1"/>
          <p:nvPr/>
        </p:nvSpPr>
        <p:spPr>
          <a:xfrm>
            <a:off x="1434183" y="35503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1570" name="Google Shape;1570;p13"/>
          <p:cNvSpPr txBox="1"/>
          <p:nvPr/>
        </p:nvSpPr>
        <p:spPr>
          <a:xfrm>
            <a:off x="1348239" y="5573224"/>
            <a:ext cx="1875790" cy="4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animate the dragon.</a:t>
            </a:r>
            <a:endParaRPr/>
          </a:p>
        </p:txBody>
      </p:sp>
      <p:sp>
        <p:nvSpPr>
          <p:cNvPr id="1571" name="Google Shape;1571;p13"/>
          <p:cNvSpPr/>
          <p:nvPr/>
        </p:nvSpPr>
        <p:spPr>
          <a:xfrm>
            <a:off x="525512" y="4049574"/>
            <a:ext cx="502552" cy="48387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3"/>
          <p:cNvSpPr/>
          <p:nvPr/>
        </p:nvSpPr>
        <p:spPr>
          <a:xfrm>
            <a:off x="525512" y="4049574"/>
            <a:ext cx="502553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75" y="0"/>
                </a:moveTo>
                <a:lnTo>
                  <a:pt x="1382" y="53"/>
                </a:lnTo>
                <a:lnTo>
                  <a:pt x="409" y="425"/>
                </a:lnTo>
                <a:lnTo>
                  <a:pt x="51" y="1435"/>
                </a:lnTo>
                <a:lnTo>
                  <a:pt x="0" y="3402"/>
                </a:lnTo>
                <a:lnTo>
                  <a:pt x="0" y="18198"/>
                </a:lnTo>
                <a:lnTo>
                  <a:pt x="51" y="20165"/>
                </a:lnTo>
                <a:lnTo>
                  <a:pt x="409" y="21175"/>
                </a:lnTo>
                <a:lnTo>
                  <a:pt x="1382" y="21547"/>
                </a:lnTo>
                <a:lnTo>
                  <a:pt x="3275" y="21600"/>
                </a:lnTo>
                <a:lnTo>
                  <a:pt x="18325" y="21600"/>
                </a:lnTo>
                <a:lnTo>
                  <a:pt x="20218" y="21547"/>
                </a:lnTo>
                <a:lnTo>
                  <a:pt x="21191" y="21175"/>
                </a:lnTo>
                <a:lnTo>
                  <a:pt x="21549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9" y="1435"/>
                </a:lnTo>
                <a:lnTo>
                  <a:pt x="21191" y="425"/>
                </a:lnTo>
                <a:lnTo>
                  <a:pt x="20218" y="53"/>
                </a:lnTo>
                <a:lnTo>
                  <a:pt x="18325" y="0"/>
                </a:lnTo>
                <a:lnTo>
                  <a:pt x="32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3" name="Google Shape;1573;p13"/>
          <p:cNvCxnSpPr/>
          <p:nvPr/>
        </p:nvCxnSpPr>
        <p:spPr>
          <a:xfrm flipH="1">
            <a:off x="1554269" y="1422907"/>
            <a:ext cx="1" cy="18118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4" name="Google Shape;1574;p13"/>
          <p:cNvSpPr txBox="1"/>
          <p:nvPr/>
        </p:nvSpPr>
        <p:spPr>
          <a:xfrm>
            <a:off x="1700907" y="2044030"/>
            <a:ext cx="8248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1760" marR="5080" lvl="0" indent="-9969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 to animate.</a:t>
            </a:r>
            <a:endParaRPr/>
          </a:p>
        </p:txBody>
      </p:sp>
      <p:sp>
        <p:nvSpPr>
          <p:cNvPr id="1575" name="Google Shape;1575;p13"/>
          <p:cNvSpPr/>
          <p:nvPr/>
        </p:nvSpPr>
        <p:spPr>
          <a:xfrm>
            <a:off x="1825637" y="2606756"/>
            <a:ext cx="575312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3"/>
          <p:cNvSpPr/>
          <p:nvPr/>
        </p:nvSpPr>
        <p:spPr>
          <a:xfrm>
            <a:off x="1825637" y="260675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3"/>
          <p:cNvSpPr/>
          <p:nvPr/>
        </p:nvSpPr>
        <p:spPr>
          <a:xfrm>
            <a:off x="1907096" y="1533003"/>
            <a:ext cx="412392" cy="4123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3"/>
          <p:cNvSpPr/>
          <p:nvPr/>
        </p:nvSpPr>
        <p:spPr>
          <a:xfrm>
            <a:off x="1907095" y="1533000"/>
            <a:ext cx="412395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3"/>
          <p:cNvSpPr txBox="1"/>
          <p:nvPr/>
        </p:nvSpPr>
        <p:spPr>
          <a:xfrm>
            <a:off x="281429" y="2044030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06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1580" name="Google Shape;1580;p13"/>
          <p:cNvSpPr/>
          <p:nvPr/>
        </p:nvSpPr>
        <p:spPr>
          <a:xfrm>
            <a:off x="525512" y="2606756"/>
            <a:ext cx="575311" cy="5753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3"/>
          <p:cNvSpPr/>
          <p:nvPr/>
        </p:nvSpPr>
        <p:spPr>
          <a:xfrm>
            <a:off x="525512" y="260675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3"/>
          <p:cNvSpPr/>
          <p:nvPr/>
        </p:nvSpPr>
        <p:spPr>
          <a:xfrm>
            <a:off x="604531" y="1529485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3"/>
          <p:cNvSpPr/>
          <p:nvPr/>
        </p:nvSpPr>
        <p:spPr>
          <a:xfrm>
            <a:off x="604531" y="1529486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3"/>
          <p:cNvSpPr txBox="1"/>
          <p:nvPr/>
        </p:nvSpPr>
        <p:spPr>
          <a:xfrm>
            <a:off x="2903698" y="4268060"/>
            <a:ext cx="1078082" cy="10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  <a:endParaRPr sz="1200" dirty="0"/>
          </a:p>
        </p:txBody>
      </p:sp>
      <p:sp>
        <p:nvSpPr>
          <p:cNvPr id="1585" name="Google Shape;1585;p13"/>
          <p:cNvSpPr txBox="1"/>
          <p:nvPr/>
        </p:nvSpPr>
        <p:spPr>
          <a:xfrm>
            <a:off x="2918460" y="1486617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 than one costume.</a:t>
            </a:r>
            <a:endParaRPr/>
          </a:p>
        </p:txBody>
      </p:sp>
      <p:sp>
        <p:nvSpPr>
          <p:cNvPr id="1586" name="Google Shape;1586;p13"/>
          <p:cNvSpPr txBox="1"/>
          <p:nvPr/>
        </p:nvSpPr>
        <p:spPr>
          <a:xfrm>
            <a:off x="2918460" y="2705817"/>
            <a:ext cx="131000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 Sprite Library to see their  different costumes.</a:t>
            </a:r>
            <a:endParaRPr dirty="0"/>
          </a:p>
        </p:txBody>
      </p:sp>
      <p:sp>
        <p:nvSpPr>
          <p:cNvPr id="1587" name="Google Shape;1587;p13"/>
          <p:cNvSpPr/>
          <p:nvPr/>
        </p:nvSpPr>
        <p:spPr>
          <a:xfrm>
            <a:off x="2940488" y="1887292"/>
            <a:ext cx="1143534" cy="78848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3"/>
          <p:cNvSpPr/>
          <p:nvPr/>
        </p:nvSpPr>
        <p:spPr>
          <a:xfrm>
            <a:off x="2940488" y="1887292"/>
            <a:ext cx="1143534" cy="788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9" y="0"/>
                </a:moveTo>
                <a:lnTo>
                  <a:pt x="607" y="33"/>
                </a:lnTo>
                <a:lnTo>
                  <a:pt x="180" y="261"/>
                </a:lnTo>
                <a:lnTo>
                  <a:pt x="22" y="881"/>
                </a:lnTo>
                <a:lnTo>
                  <a:pt x="0" y="2087"/>
                </a:lnTo>
                <a:lnTo>
                  <a:pt x="0" y="19513"/>
                </a:lnTo>
                <a:lnTo>
                  <a:pt x="22" y="20719"/>
                </a:lnTo>
                <a:lnTo>
                  <a:pt x="180" y="21339"/>
                </a:lnTo>
                <a:lnTo>
                  <a:pt x="607" y="21567"/>
                </a:lnTo>
                <a:lnTo>
                  <a:pt x="1439" y="21600"/>
                </a:lnTo>
                <a:lnTo>
                  <a:pt x="20161" y="21600"/>
                </a:lnTo>
                <a:lnTo>
                  <a:pt x="20993" y="21567"/>
                </a:lnTo>
                <a:lnTo>
                  <a:pt x="21420" y="21339"/>
                </a:lnTo>
                <a:lnTo>
                  <a:pt x="21578" y="20719"/>
                </a:lnTo>
                <a:lnTo>
                  <a:pt x="21600" y="19513"/>
                </a:lnTo>
                <a:lnTo>
                  <a:pt x="21600" y="2087"/>
                </a:lnTo>
                <a:lnTo>
                  <a:pt x="21578" y="881"/>
                </a:lnTo>
                <a:lnTo>
                  <a:pt x="21420" y="261"/>
                </a:lnTo>
                <a:lnTo>
                  <a:pt x="20993" y="33"/>
                </a:lnTo>
                <a:lnTo>
                  <a:pt x="20161" y="0"/>
                </a:lnTo>
                <a:lnTo>
                  <a:pt x="143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3"/>
          <p:cNvSpPr/>
          <p:nvPr/>
        </p:nvSpPr>
        <p:spPr>
          <a:xfrm>
            <a:off x="3674347" y="2426735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3"/>
          <p:cNvSpPr/>
          <p:nvPr/>
        </p:nvSpPr>
        <p:spPr>
          <a:xfrm>
            <a:off x="3339127" y="5708648"/>
            <a:ext cx="277813" cy="1232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3"/>
          <p:cNvSpPr/>
          <p:nvPr/>
        </p:nvSpPr>
        <p:spPr>
          <a:xfrm>
            <a:off x="3275634" y="58417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3"/>
          <p:cNvSpPr/>
          <p:nvPr/>
        </p:nvSpPr>
        <p:spPr>
          <a:xfrm>
            <a:off x="3421455" y="57969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3"/>
          <p:cNvSpPr/>
          <p:nvPr/>
        </p:nvSpPr>
        <p:spPr>
          <a:xfrm>
            <a:off x="2755900" y="1592078"/>
            <a:ext cx="76201" cy="15331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4" name="Google Shape;1594;p13"/>
          <p:cNvCxnSpPr/>
          <p:nvPr/>
        </p:nvCxnSpPr>
        <p:spPr>
          <a:xfrm>
            <a:off x="2664460" y="2231650"/>
            <a:ext cx="91442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3EB02E-FD58-244D-BEE6-CEF75570CDDE}"/>
              </a:ext>
            </a:extLst>
          </p:cNvPr>
          <p:cNvSpPr txBox="1"/>
          <p:nvPr/>
        </p:nvSpPr>
        <p:spPr>
          <a:xfrm>
            <a:off x="3016795" y="4346710"/>
            <a:ext cx="135246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</a:t>
            </a:r>
            <a:r>
              <a:rPr lang="en-US" sz="900" dirty="0">
                <a:ea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costume.</a:t>
            </a:r>
            <a:endParaRPr lang="en-US" sz="9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F4B9D-1123-5A4D-8634-7B6D43445D43}"/>
              </a:ext>
            </a:extLst>
          </p:cNvPr>
          <p:cNvSpPr txBox="1"/>
          <p:nvPr/>
        </p:nvSpPr>
        <p:spPr>
          <a:xfrm>
            <a:off x="3024053" y="4875609"/>
            <a:ext cx="134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4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4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4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6" name="Google Shape;1606;p14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07" name="Google Shape;1607;p14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3" name="Google Shape;1613;p14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4" name="Google Shape;1614;p14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5" name="Google Shape;1615;p14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6" name="Google Shape;1616;p14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7" name="Google Shape;1617;p14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8" name="Google Shape;161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4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627" name="Google Shape;1627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4"/>
          <p:cNvSpPr txBox="1"/>
          <p:nvPr/>
        </p:nvSpPr>
        <p:spPr>
          <a:xfrm>
            <a:off x="2245549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1629" name="Google Shape;1629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4"/>
          <p:cNvSpPr/>
          <p:nvPr/>
        </p:nvSpPr>
        <p:spPr>
          <a:xfrm>
            <a:off x="1145806" y="1864398"/>
            <a:ext cx="2280400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14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14"/>
          <p:cNvSpPr txBox="1"/>
          <p:nvPr/>
        </p:nvSpPr>
        <p:spPr>
          <a:xfrm>
            <a:off x="698500" y="1265935"/>
            <a:ext cx="3162166" cy="36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a balloon.</a:t>
            </a:r>
            <a:endParaRPr dirty="0"/>
          </a:p>
        </p:txBody>
      </p:sp>
      <p:sp>
        <p:nvSpPr>
          <p:cNvPr id="1633" name="Google Shape;1633;p14"/>
          <p:cNvSpPr txBox="1">
            <a:spLocks noGrp="1"/>
          </p:cNvSpPr>
          <p:nvPr>
            <p:ph type="title"/>
          </p:nvPr>
        </p:nvSpPr>
        <p:spPr>
          <a:xfrm>
            <a:off x="641342" y="362412"/>
            <a:ext cx="329262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Pop a Balloon</a:t>
            </a:r>
            <a:endParaRPr dirty="0"/>
          </a:p>
        </p:txBody>
      </p:sp>
      <p:sp>
        <p:nvSpPr>
          <p:cNvPr id="1634" name="Google Shape;1634;p14"/>
          <p:cNvSpPr/>
          <p:nvPr/>
        </p:nvSpPr>
        <p:spPr>
          <a:xfrm>
            <a:off x="842434" y="4521037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4"/>
          <p:cNvSpPr/>
          <p:nvPr/>
        </p:nvSpPr>
        <p:spPr>
          <a:xfrm>
            <a:off x="950869" y="4521037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14"/>
          <p:cNvSpPr/>
          <p:nvPr/>
        </p:nvSpPr>
        <p:spPr>
          <a:xfrm>
            <a:off x="1179435" y="2305798"/>
            <a:ext cx="664604" cy="1109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4"/>
          <p:cNvSpPr/>
          <p:nvPr/>
        </p:nvSpPr>
        <p:spPr>
          <a:xfrm>
            <a:off x="1152525" y="3731728"/>
            <a:ext cx="2280412" cy="17190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14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4"/>
          <p:cNvSpPr/>
          <p:nvPr/>
        </p:nvSpPr>
        <p:spPr>
          <a:xfrm>
            <a:off x="1244218" y="3982223"/>
            <a:ext cx="592837" cy="110919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"/>
          <p:cNvSpPr/>
          <p:nvPr/>
        </p:nvSpPr>
        <p:spPr>
          <a:xfrm>
            <a:off x="0" y="0"/>
            <a:ext cx="4572000" cy="93345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15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15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5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5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5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5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1" name="Google Shape;1651;p15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52" name="Google Shape;1652;p15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8" name="Google Shape;1658;p15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9" name="Google Shape;1659;p15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15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15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2" name="Google Shape;1662;p15"/>
          <p:cNvSpPr/>
          <p:nvPr/>
        </p:nvSpPr>
        <p:spPr>
          <a:xfrm>
            <a:off x="0" y="933449"/>
            <a:ext cx="4572000" cy="19419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5"/>
          <p:cNvSpPr/>
          <p:nvPr/>
        </p:nvSpPr>
        <p:spPr>
          <a:xfrm>
            <a:off x="0" y="9207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5"/>
          <p:cNvSpPr/>
          <p:nvPr/>
        </p:nvSpPr>
        <p:spPr>
          <a:xfrm>
            <a:off x="0" y="2875394"/>
            <a:ext cx="4572000" cy="232562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5"/>
          <p:cNvSpPr/>
          <p:nvPr/>
        </p:nvSpPr>
        <p:spPr>
          <a:xfrm>
            <a:off x="0" y="28626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5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4207244" cy="84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Pop a Balloon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667" name="Google Shape;1667;p15"/>
          <p:cNvSpPr txBox="1"/>
          <p:nvPr/>
        </p:nvSpPr>
        <p:spPr>
          <a:xfrm>
            <a:off x="1678919" y="10992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668" name="Google Shape;1668;p15"/>
          <p:cNvSpPr txBox="1"/>
          <p:nvPr/>
        </p:nvSpPr>
        <p:spPr>
          <a:xfrm>
            <a:off x="1434183" y="30423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669" name="Google Shape;1669;p15"/>
          <p:cNvSpPr/>
          <p:nvPr/>
        </p:nvSpPr>
        <p:spPr>
          <a:xfrm>
            <a:off x="247472" y="3738714"/>
            <a:ext cx="483883" cy="483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5"/>
          <p:cNvSpPr/>
          <p:nvPr/>
        </p:nvSpPr>
        <p:spPr>
          <a:xfrm>
            <a:off x="247475" y="3738714"/>
            <a:ext cx="483871" cy="4838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1" name="Google Shape;1671;p15"/>
          <p:cNvCxnSpPr/>
          <p:nvPr/>
        </p:nvCxnSpPr>
        <p:spPr>
          <a:xfrm flipH="1">
            <a:off x="2272736" y="1516579"/>
            <a:ext cx="1" cy="9863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2" name="Google Shape;1672;p15"/>
          <p:cNvSpPr/>
          <p:nvPr/>
        </p:nvSpPr>
        <p:spPr>
          <a:xfrm>
            <a:off x="0" y="5201017"/>
            <a:ext cx="4572000" cy="119978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5"/>
          <p:cNvSpPr/>
          <p:nvPr/>
        </p:nvSpPr>
        <p:spPr>
          <a:xfrm>
            <a:off x="0" y="518831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5"/>
          <p:cNvSpPr txBox="1"/>
          <p:nvPr/>
        </p:nvSpPr>
        <p:spPr>
          <a:xfrm>
            <a:off x="1396403" y="5369007"/>
            <a:ext cx="1779272" cy="4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the balloon.</a:t>
            </a:r>
            <a:endParaRPr/>
          </a:p>
        </p:txBody>
      </p:sp>
      <p:sp>
        <p:nvSpPr>
          <p:cNvPr id="1675" name="Google Shape;1675;p15"/>
          <p:cNvSpPr/>
          <p:nvPr/>
        </p:nvSpPr>
        <p:spPr>
          <a:xfrm>
            <a:off x="957459" y="3590899"/>
            <a:ext cx="1687353" cy="132710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6" name="Google Shape;1676;p15"/>
          <p:cNvCxnSpPr/>
          <p:nvPr/>
        </p:nvCxnSpPr>
        <p:spPr>
          <a:xfrm flipH="1">
            <a:off x="2275244" y="1500361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Google Shape;1677;p15"/>
          <p:cNvSpPr txBox="1"/>
          <p:nvPr/>
        </p:nvSpPr>
        <p:spPr>
          <a:xfrm>
            <a:off x="2556867" y="2200225"/>
            <a:ext cx="1568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Balloon1.</a:t>
            </a:r>
            <a:endParaRPr/>
          </a:p>
        </p:txBody>
      </p:sp>
      <p:sp>
        <p:nvSpPr>
          <p:cNvPr id="1678" name="Google Shape;1678;p15"/>
          <p:cNvSpPr/>
          <p:nvPr/>
        </p:nvSpPr>
        <p:spPr>
          <a:xfrm>
            <a:off x="3496754" y="1560331"/>
            <a:ext cx="575310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5"/>
          <p:cNvSpPr/>
          <p:nvPr/>
        </p:nvSpPr>
        <p:spPr>
          <a:xfrm>
            <a:off x="3496754" y="1560331"/>
            <a:ext cx="575311" cy="575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5"/>
          <p:cNvSpPr/>
          <p:nvPr/>
        </p:nvSpPr>
        <p:spPr>
          <a:xfrm>
            <a:off x="2683343" y="1613702"/>
            <a:ext cx="412386" cy="412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5"/>
          <p:cNvSpPr/>
          <p:nvPr/>
        </p:nvSpPr>
        <p:spPr>
          <a:xfrm>
            <a:off x="2683336" y="16137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5"/>
          <p:cNvSpPr txBox="1"/>
          <p:nvPr/>
        </p:nvSpPr>
        <p:spPr>
          <a:xfrm>
            <a:off x="489143" y="2184985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77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 then 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1683" name="Google Shape;1683;p15"/>
          <p:cNvSpPr/>
          <p:nvPr/>
        </p:nvSpPr>
        <p:spPr>
          <a:xfrm>
            <a:off x="1323877" y="1532243"/>
            <a:ext cx="575311" cy="5753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5"/>
          <p:cNvSpPr/>
          <p:nvPr/>
        </p:nvSpPr>
        <p:spPr>
          <a:xfrm>
            <a:off x="1323878" y="1532243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5"/>
          <p:cNvSpPr/>
          <p:nvPr/>
        </p:nvSpPr>
        <p:spPr>
          <a:xfrm>
            <a:off x="565505" y="1606942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5"/>
          <p:cNvSpPr/>
          <p:nvPr/>
        </p:nvSpPr>
        <p:spPr>
          <a:xfrm>
            <a:off x="565505" y="1606943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5"/>
          <p:cNvSpPr/>
          <p:nvPr/>
        </p:nvSpPr>
        <p:spPr>
          <a:xfrm>
            <a:off x="3504227" y="5518148"/>
            <a:ext cx="277813" cy="12321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5"/>
          <p:cNvSpPr/>
          <p:nvPr/>
        </p:nvSpPr>
        <p:spPr>
          <a:xfrm>
            <a:off x="3440734" y="56512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5"/>
          <p:cNvSpPr/>
          <p:nvPr/>
        </p:nvSpPr>
        <p:spPr>
          <a:xfrm>
            <a:off x="3586555" y="56064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5"/>
          <p:cNvSpPr txBox="1"/>
          <p:nvPr/>
        </p:nvSpPr>
        <p:spPr>
          <a:xfrm>
            <a:off x="2577750" y="3685375"/>
            <a:ext cx="132397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534" marR="5080" lvl="0" indent="-204468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	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Type a larger number  to make it harder 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6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6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6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6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6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6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16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03" name="Google Shape;1703;p16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6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0" name="Google Shape;1710;p16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16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2" name="Google Shape;1712;p16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16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4" name="Google Shape;1714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6"/>
          <p:cNvSpPr txBox="1"/>
          <p:nvPr/>
        </p:nvSpPr>
        <p:spPr>
          <a:xfrm>
            <a:off x="1421848" y="1122680"/>
            <a:ext cx="1687829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1320" marR="5080" lvl="0" indent="-38925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sprites that  play sounds.</a:t>
            </a:r>
            <a:endParaRPr/>
          </a:p>
        </p:txBody>
      </p:sp>
      <p:sp>
        <p:nvSpPr>
          <p:cNvPr id="1719" name="Google Shape;1719;p16"/>
          <p:cNvSpPr txBox="1">
            <a:spLocks noGrp="1"/>
          </p:cNvSpPr>
          <p:nvPr>
            <p:ph type="title"/>
          </p:nvPr>
        </p:nvSpPr>
        <p:spPr>
          <a:xfrm>
            <a:off x="788331" y="433114"/>
            <a:ext cx="299593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Play the Drums</a:t>
            </a:r>
            <a:endParaRPr dirty="0"/>
          </a:p>
        </p:txBody>
      </p:sp>
      <p:sp>
        <p:nvSpPr>
          <p:cNvPr id="1720" name="Google Shape;1720;p16"/>
          <p:cNvSpPr/>
          <p:nvPr/>
        </p:nvSpPr>
        <p:spPr>
          <a:xfrm>
            <a:off x="1147164" y="1903703"/>
            <a:ext cx="2279041" cy="16524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1" name="Google Shape;1721;p16"/>
          <p:cNvGrpSpPr/>
          <p:nvPr/>
        </p:nvGrpSpPr>
        <p:grpSpPr>
          <a:xfrm>
            <a:off x="1354739" y="2730953"/>
            <a:ext cx="308534" cy="93133"/>
            <a:chOff x="0" y="0"/>
            <a:chExt cx="308532" cy="93131"/>
          </a:xfrm>
        </p:grpSpPr>
        <p:sp>
          <p:nvSpPr>
            <p:cNvPr id="1722" name="Google Shape;1722;p16"/>
            <p:cNvSpPr/>
            <p:nvPr/>
          </p:nvSpPr>
          <p:spPr>
            <a:xfrm>
              <a:off x="0" y="0"/>
              <a:ext cx="308532" cy="931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8" y="0"/>
                  </a:moveTo>
                  <a:lnTo>
                    <a:pt x="742" y="121"/>
                  </a:lnTo>
                  <a:lnTo>
                    <a:pt x="343" y="536"/>
                  </a:lnTo>
                  <a:lnTo>
                    <a:pt x="76" y="1367"/>
                  </a:lnTo>
                  <a:lnTo>
                    <a:pt x="0" y="2580"/>
                  </a:lnTo>
                  <a:lnTo>
                    <a:pt x="171" y="4138"/>
                  </a:lnTo>
                  <a:lnTo>
                    <a:pt x="291" y="4857"/>
                  </a:lnTo>
                  <a:lnTo>
                    <a:pt x="536" y="4975"/>
                  </a:lnTo>
                  <a:lnTo>
                    <a:pt x="760" y="5196"/>
                  </a:lnTo>
                  <a:lnTo>
                    <a:pt x="1734" y="6113"/>
                  </a:lnTo>
                  <a:lnTo>
                    <a:pt x="2716" y="6894"/>
                  </a:lnTo>
                  <a:lnTo>
                    <a:pt x="7063" y="9971"/>
                  </a:lnTo>
                  <a:lnTo>
                    <a:pt x="11791" y="13054"/>
                  </a:lnTo>
                  <a:lnTo>
                    <a:pt x="15437" y="15687"/>
                  </a:lnTo>
                  <a:lnTo>
                    <a:pt x="19379" y="18348"/>
                  </a:lnTo>
                  <a:lnTo>
                    <a:pt x="19449" y="18657"/>
                  </a:lnTo>
                  <a:lnTo>
                    <a:pt x="19459" y="18828"/>
                  </a:lnTo>
                  <a:lnTo>
                    <a:pt x="19541" y="18866"/>
                  </a:lnTo>
                  <a:lnTo>
                    <a:pt x="19550" y="19037"/>
                  </a:lnTo>
                  <a:lnTo>
                    <a:pt x="19590" y="19276"/>
                  </a:lnTo>
                  <a:lnTo>
                    <a:pt x="19599" y="19447"/>
                  </a:lnTo>
                  <a:lnTo>
                    <a:pt x="19817" y="20984"/>
                  </a:lnTo>
                  <a:lnTo>
                    <a:pt x="20409" y="21600"/>
                  </a:lnTo>
                  <a:lnTo>
                    <a:pt x="21336" y="20177"/>
                  </a:lnTo>
                  <a:lnTo>
                    <a:pt x="21600" y="18268"/>
                  </a:lnTo>
                  <a:lnTo>
                    <a:pt x="21434" y="16701"/>
                  </a:lnTo>
                  <a:lnTo>
                    <a:pt x="21227" y="14893"/>
                  </a:lnTo>
                  <a:lnTo>
                    <a:pt x="19609" y="14881"/>
                  </a:lnTo>
                  <a:lnTo>
                    <a:pt x="16694" y="12444"/>
                  </a:lnTo>
                  <a:lnTo>
                    <a:pt x="11485" y="7721"/>
                  </a:lnTo>
                  <a:lnTo>
                    <a:pt x="8864" y="5599"/>
                  </a:lnTo>
                  <a:lnTo>
                    <a:pt x="1335" y="29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80096" y="55950"/>
              <a:ext cx="230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8" y="0"/>
                  </a:moveTo>
                  <a:lnTo>
                    <a:pt x="7437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9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4" name="Google Shape;1724;p16"/>
          <p:cNvSpPr/>
          <p:nvPr/>
        </p:nvSpPr>
        <p:spPr>
          <a:xfrm>
            <a:off x="1169372" y="2868483"/>
            <a:ext cx="851051" cy="6642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6"/>
          <p:cNvSpPr/>
          <p:nvPr/>
        </p:nvSpPr>
        <p:spPr>
          <a:xfrm>
            <a:off x="2755842" y="2825078"/>
            <a:ext cx="648646" cy="6807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6"/>
          <p:cNvSpPr/>
          <p:nvPr/>
        </p:nvSpPr>
        <p:spPr>
          <a:xfrm>
            <a:off x="1145794" y="1903690"/>
            <a:ext cx="2280412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8" name="Google Shape;1728;p16"/>
          <p:cNvGrpSpPr/>
          <p:nvPr/>
        </p:nvGrpSpPr>
        <p:grpSpPr>
          <a:xfrm>
            <a:off x="1353607" y="4545205"/>
            <a:ext cx="308223" cy="93029"/>
            <a:chOff x="0" y="0"/>
            <a:chExt cx="308222" cy="93028"/>
          </a:xfrm>
        </p:grpSpPr>
        <p:sp>
          <p:nvSpPr>
            <p:cNvPr id="1729" name="Google Shape;1729;p16"/>
            <p:cNvSpPr/>
            <p:nvPr/>
          </p:nvSpPr>
          <p:spPr>
            <a:xfrm>
              <a:off x="0" y="0"/>
              <a:ext cx="308222" cy="93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0"/>
                  </a:moveTo>
                  <a:lnTo>
                    <a:pt x="743" y="121"/>
                  </a:lnTo>
                  <a:lnTo>
                    <a:pt x="343" y="535"/>
                  </a:lnTo>
                  <a:lnTo>
                    <a:pt x="76" y="1366"/>
                  </a:lnTo>
                  <a:lnTo>
                    <a:pt x="0" y="2578"/>
                  </a:lnTo>
                  <a:lnTo>
                    <a:pt x="171" y="4137"/>
                  </a:lnTo>
                  <a:lnTo>
                    <a:pt x="291" y="4856"/>
                  </a:lnTo>
                  <a:lnTo>
                    <a:pt x="536" y="4974"/>
                  </a:lnTo>
                  <a:lnTo>
                    <a:pt x="1735" y="6111"/>
                  </a:lnTo>
                  <a:lnTo>
                    <a:pt x="2717" y="6892"/>
                  </a:lnTo>
                  <a:lnTo>
                    <a:pt x="7062" y="9968"/>
                  </a:lnTo>
                  <a:lnTo>
                    <a:pt x="11791" y="13052"/>
                  </a:lnTo>
                  <a:lnTo>
                    <a:pt x="15437" y="15686"/>
                  </a:lnTo>
                  <a:lnTo>
                    <a:pt x="19379" y="18347"/>
                  </a:lnTo>
                  <a:lnTo>
                    <a:pt x="19449" y="18657"/>
                  </a:lnTo>
                  <a:lnTo>
                    <a:pt x="19459" y="18825"/>
                  </a:lnTo>
                  <a:lnTo>
                    <a:pt x="19540" y="18866"/>
                  </a:lnTo>
                  <a:lnTo>
                    <a:pt x="19549" y="19038"/>
                  </a:lnTo>
                  <a:lnTo>
                    <a:pt x="19589" y="19276"/>
                  </a:lnTo>
                  <a:lnTo>
                    <a:pt x="19598" y="19444"/>
                  </a:lnTo>
                  <a:lnTo>
                    <a:pt x="19817" y="20984"/>
                  </a:lnTo>
                  <a:lnTo>
                    <a:pt x="20407" y="21600"/>
                  </a:lnTo>
                  <a:lnTo>
                    <a:pt x="21336" y="20176"/>
                  </a:lnTo>
                  <a:lnTo>
                    <a:pt x="21600" y="18268"/>
                  </a:lnTo>
                  <a:lnTo>
                    <a:pt x="21433" y="16699"/>
                  </a:lnTo>
                  <a:lnTo>
                    <a:pt x="21226" y="14894"/>
                  </a:lnTo>
                  <a:lnTo>
                    <a:pt x="19609" y="14880"/>
                  </a:lnTo>
                  <a:lnTo>
                    <a:pt x="16694" y="12444"/>
                  </a:lnTo>
                  <a:lnTo>
                    <a:pt x="11485" y="7720"/>
                  </a:lnTo>
                  <a:lnTo>
                    <a:pt x="8864" y="5597"/>
                  </a:lnTo>
                  <a:lnTo>
                    <a:pt x="1335" y="298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279811" y="55873"/>
              <a:ext cx="229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05" y="0"/>
                  </a:moveTo>
                  <a:lnTo>
                    <a:pt x="7440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0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1" name="Google Shape;1731;p16"/>
          <p:cNvSpPr/>
          <p:nvPr/>
        </p:nvSpPr>
        <p:spPr>
          <a:xfrm>
            <a:off x="1168440" y="4681897"/>
            <a:ext cx="850168" cy="6642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6"/>
          <p:cNvSpPr/>
          <p:nvPr/>
        </p:nvSpPr>
        <p:spPr>
          <a:xfrm>
            <a:off x="1170683" y="4512807"/>
            <a:ext cx="863186" cy="83074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16"/>
          <p:cNvSpPr/>
          <p:nvPr/>
        </p:nvSpPr>
        <p:spPr>
          <a:xfrm>
            <a:off x="1143685" y="3717073"/>
            <a:ext cx="2280413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6"/>
          <p:cNvSpPr/>
          <p:nvPr/>
        </p:nvSpPr>
        <p:spPr>
          <a:xfrm>
            <a:off x="3617221" y="2659203"/>
            <a:ext cx="88393" cy="1409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16"/>
          <p:cNvSpPr/>
          <p:nvPr/>
        </p:nvSpPr>
        <p:spPr>
          <a:xfrm>
            <a:off x="3532046" y="2659203"/>
            <a:ext cx="65130" cy="1411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16"/>
          <p:cNvSpPr/>
          <p:nvPr/>
        </p:nvSpPr>
        <p:spPr>
          <a:xfrm>
            <a:off x="860815" y="4475303"/>
            <a:ext cx="88393" cy="14095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6"/>
          <p:cNvSpPr/>
          <p:nvPr/>
        </p:nvSpPr>
        <p:spPr>
          <a:xfrm>
            <a:off x="969251" y="4475303"/>
            <a:ext cx="65130" cy="14119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6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742" name="Google Shape;174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6"/>
          <p:cNvSpPr txBox="1"/>
          <p:nvPr/>
        </p:nvSpPr>
        <p:spPr>
          <a:xfrm>
            <a:off x="2245549" y="59500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1744" name="Google Shape;174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650</Words>
  <Application>Microsoft Macintosh PowerPoint</Application>
  <PresentationFormat>Custom</PresentationFormat>
  <Paragraphs>140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Montserrat Black</vt:lpstr>
      <vt:lpstr>Times New Roman</vt:lpstr>
      <vt:lpstr>Calibri</vt:lpstr>
      <vt:lpstr>Helvetica Neue</vt:lpstr>
      <vt:lpstr>Roboto Medium</vt:lpstr>
      <vt:lpstr>Arial</vt:lpstr>
      <vt:lpstr>Roboto Black</vt:lpstr>
      <vt:lpstr>Office Theme</vt:lpstr>
      <vt:lpstr>Video Sensing  Cards</vt:lpstr>
      <vt:lpstr>Video Sensing  Cards</vt:lpstr>
      <vt:lpstr>Pet the Cat</vt:lpstr>
      <vt:lpstr>Pet the Cat scratch.mit.edu</vt:lpstr>
      <vt:lpstr>Animate</vt:lpstr>
      <vt:lpstr>Animate scratch.mit.edu</vt:lpstr>
      <vt:lpstr>Pop a Balloon</vt:lpstr>
      <vt:lpstr>Pop a Balloon scratch.mit.edu</vt:lpstr>
      <vt:lpstr>Play the Drums</vt:lpstr>
      <vt:lpstr>Play the Drums scratch.mit.edu</vt:lpstr>
      <vt:lpstr>Keep Away Game</vt:lpstr>
      <vt:lpstr>Keep Away Game scratch.mit.edu</vt:lpstr>
      <vt:lpstr>Play Ball</vt:lpstr>
      <vt:lpstr>Play Ball scratch.mit.edu</vt:lpstr>
      <vt:lpstr>Start an Adventure!</vt:lpstr>
      <vt:lpstr>Start an Adventure!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Sensing  Cards</dc:title>
  <cp:lastModifiedBy>Kristin Osiecki</cp:lastModifiedBy>
  <cp:revision>4</cp:revision>
  <dcterms:modified xsi:type="dcterms:W3CDTF">2019-02-25T21:27:18Z</dcterms:modified>
</cp:coreProperties>
</file>